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 id="2147483660" r:id="rId2"/>
  </p:sldMasterIdLst>
  <p:notesMasterIdLst>
    <p:notesMasterId r:id="rId30"/>
  </p:notesMasterIdLst>
  <p:sldIdLst>
    <p:sldId id="2011" r:id="rId3"/>
    <p:sldId id="2012" r:id="rId4"/>
    <p:sldId id="2146846495" r:id="rId5"/>
    <p:sldId id="2123259459" r:id="rId6"/>
    <p:sldId id="2123259449" r:id="rId7"/>
    <p:sldId id="256" r:id="rId8"/>
    <p:sldId id="257" r:id="rId9"/>
    <p:sldId id="259" r:id="rId10"/>
    <p:sldId id="258" r:id="rId11"/>
    <p:sldId id="260" r:id="rId12"/>
    <p:sldId id="2146846514" r:id="rId13"/>
    <p:sldId id="2146846512" r:id="rId14"/>
    <p:sldId id="2146846517" r:id="rId15"/>
    <p:sldId id="2146846518" r:id="rId16"/>
    <p:sldId id="2146846519" r:id="rId17"/>
    <p:sldId id="2146846521" r:id="rId18"/>
    <p:sldId id="2146846522" r:id="rId19"/>
    <p:sldId id="2146846513" r:id="rId20"/>
    <p:sldId id="2146846516" r:id="rId21"/>
    <p:sldId id="2146846515" r:id="rId22"/>
    <p:sldId id="2146846523" r:id="rId23"/>
    <p:sldId id="2146846524" r:id="rId24"/>
    <p:sldId id="2146846452" r:id="rId25"/>
    <p:sldId id="1621" r:id="rId26"/>
    <p:sldId id="2146846451" r:id="rId27"/>
    <p:sldId id="2146846406" r:id="rId28"/>
    <p:sldId id="27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B514248-9953-2B76-5498-EDAC1AAAE768}" name="John Teichman" initials="" userId="S::joteichm@microsoft.com::ced892f9-b20b-4c8d-ac3f-967d1f4dabd9" providerId="AD"/>
  <p188:author id="{729CD1FE-7A03-670A-F8D2-03D0871D1363}" name="Kim Denny (SHE HER)" initials="KH" userId="S::kden@microsoft.com::b8311952-e1a4-457a-9393-7013038fd5b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B6810"/>
    <a:srgbClr val="E36C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4A1C2A-974E-4F2F-B4DA-4270EFF3C0D8}" v="443" dt="2022-11-16T18:55:10.8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ja Damjanic" userId="S::masare@microsoft.com::4e502baa-235f-4be3-aa46-4408092b5466" providerId="AD" clId="Web-{672F3A74-31C8-40A7-BB1C-92883D0A0883}"/>
    <pc:docChg chg="modSld">
      <pc:chgData name="Maja Damjanic" userId="S::masare@microsoft.com::4e502baa-235f-4be3-aa46-4408092b5466" providerId="AD" clId="Web-{672F3A74-31C8-40A7-BB1C-92883D0A0883}" dt="2022-11-09T15:07:20.327" v="1" actId="20577"/>
      <pc:docMkLst>
        <pc:docMk/>
      </pc:docMkLst>
      <pc:sldChg chg="modSp">
        <pc:chgData name="Maja Damjanic" userId="S::masare@microsoft.com::4e502baa-235f-4be3-aa46-4408092b5466" providerId="AD" clId="Web-{672F3A74-31C8-40A7-BB1C-92883D0A0883}" dt="2022-11-09T15:07:20.327" v="1" actId="20577"/>
        <pc:sldMkLst>
          <pc:docMk/>
          <pc:sldMk cId="2659563474" sldId="2146846518"/>
        </pc:sldMkLst>
        <pc:spChg chg="mod">
          <ac:chgData name="Maja Damjanic" userId="S::masare@microsoft.com::4e502baa-235f-4be3-aa46-4408092b5466" providerId="AD" clId="Web-{672F3A74-31C8-40A7-BB1C-92883D0A0883}" dt="2022-11-09T15:07:20.327" v="1" actId="20577"/>
          <ac:spMkLst>
            <pc:docMk/>
            <pc:sldMk cId="2659563474" sldId="2146846518"/>
            <ac:spMk id="2" creationId="{032573A3-56EB-2AD9-4DBA-9E0BFC19E55A}"/>
          </ac:spMkLst>
        </pc:spChg>
      </pc:sldChg>
    </pc:docChg>
  </pc:docChgLst>
  <pc:docChgLst>
    <pc:chgData name="Onur Onder" userId="48bc7a93-49c6-466d-884d-ae9999eb72d7" providerId="ADAL" clId="{C5D819DE-13EE-45C4-8726-9F2DFEA0F1FD}"/>
    <pc:docChg chg="undo custSel addSld modSld">
      <pc:chgData name="Onur Onder" userId="48bc7a93-49c6-466d-884d-ae9999eb72d7" providerId="ADAL" clId="{C5D819DE-13EE-45C4-8726-9F2DFEA0F1FD}" dt="2022-11-09T15:42:18.076" v="364" actId="20577"/>
      <pc:docMkLst>
        <pc:docMk/>
      </pc:docMkLst>
      <pc:sldChg chg="add modTransition modNotesTx">
        <pc:chgData name="Onur Onder" userId="48bc7a93-49c6-466d-884d-ae9999eb72d7" providerId="ADAL" clId="{C5D819DE-13EE-45C4-8726-9F2DFEA0F1FD}" dt="2022-11-09T15:40:19.844" v="228" actId="20577"/>
        <pc:sldMkLst>
          <pc:docMk/>
          <pc:sldMk cId="3407643640" sldId="256"/>
        </pc:sldMkLst>
      </pc:sldChg>
      <pc:sldChg chg="add modTransition modNotesTx">
        <pc:chgData name="Onur Onder" userId="48bc7a93-49c6-466d-884d-ae9999eb72d7" providerId="ADAL" clId="{C5D819DE-13EE-45C4-8726-9F2DFEA0F1FD}" dt="2022-11-09T06:04:17.643" v="176"/>
        <pc:sldMkLst>
          <pc:docMk/>
          <pc:sldMk cId="2477518182" sldId="257"/>
        </pc:sldMkLst>
      </pc:sldChg>
      <pc:sldChg chg="add modTransition modNotesTx">
        <pc:chgData name="Onur Onder" userId="48bc7a93-49c6-466d-884d-ae9999eb72d7" providerId="ADAL" clId="{C5D819DE-13EE-45C4-8726-9F2DFEA0F1FD}" dt="2022-11-09T06:04:34.010" v="178"/>
        <pc:sldMkLst>
          <pc:docMk/>
          <pc:sldMk cId="3803945480" sldId="258"/>
        </pc:sldMkLst>
      </pc:sldChg>
      <pc:sldChg chg="delSp add mod modTransition modNotesTx">
        <pc:chgData name="Onur Onder" userId="48bc7a93-49c6-466d-884d-ae9999eb72d7" providerId="ADAL" clId="{C5D819DE-13EE-45C4-8726-9F2DFEA0F1FD}" dt="2022-11-09T15:42:18.076" v="364" actId="20577"/>
        <pc:sldMkLst>
          <pc:docMk/>
          <pc:sldMk cId="3647347850" sldId="259"/>
        </pc:sldMkLst>
        <pc:spChg chg="del">
          <ac:chgData name="Onur Onder" userId="48bc7a93-49c6-466d-884d-ae9999eb72d7" providerId="ADAL" clId="{C5D819DE-13EE-45C4-8726-9F2DFEA0F1FD}" dt="2022-11-08T21:03:04.311" v="55" actId="478"/>
          <ac:spMkLst>
            <pc:docMk/>
            <pc:sldMk cId="3647347850" sldId="259"/>
            <ac:spMk id="3" creationId="{B7EC5EC0-0617-4D87-F96C-B91BBAC8A82E}"/>
          </ac:spMkLst>
        </pc:spChg>
      </pc:sldChg>
      <pc:sldChg chg="modSp add mod modTransition modNotesTx">
        <pc:chgData name="Onur Onder" userId="48bc7a93-49c6-466d-884d-ae9999eb72d7" providerId="ADAL" clId="{C5D819DE-13EE-45C4-8726-9F2DFEA0F1FD}" dt="2022-11-09T06:04:50.445" v="195" actId="20577"/>
        <pc:sldMkLst>
          <pc:docMk/>
          <pc:sldMk cId="1953547505" sldId="260"/>
        </pc:sldMkLst>
        <pc:spChg chg="mod">
          <ac:chgData name="Onur Onder" userId="48bc7a93-49c6-466d-884d-ae9999eb72d7" providerId="ADAL" clId="{C5D819DE-13EE-45C4-8726-9F2DFEA0F1FD}" dt="2022-11-08T21:03:19.662" v="64" actId="27636"/>
          <ac:spMkLst>
            <pc:docMk/>
            <pc:sldMk cId="1953547505" sldId="260"/>
            <ac:spMk id="3" creationId="{881779CE-A6E2-871C-C1AC-6E105DCC5329}"/>
          </ac:spMkLst>
        </pc:spChg>
      </pc:sldChg>
      <pc:sldChg chg="addSp delSp modSp mod">
        <pc:chgData name="Onur Onder" userId="48bc7a93-49c6-466d-884d-ae9999eb72d7" providerId="ADAL" clId="{C5D819DE-13EE-45C4-8726-9F2DFEA0F1FD}" dt="2022-11-08T21:16:40.197" v="99" actId="164"/>
        <pc:sldMkLst>
          <pc:docMk/>
          <pc:sldMk cId="811644498" sldId="2012"/>
        </pc:sldMkLst>
        <pc:spChg chg="mod topLvl">
          <ac:chgData name="Onur Onder" userId="48bc7a93-49c6-466d-884d-ae9999eb72d7" providerId="ADAL" clId="{C5D819DE-13EE-45C4-8726-9F2DFEA0F1FD}" dt="2022-11-08T21:16:16.437" v="90" actId="165"/>
          <ac:spMkLst>
            <pc:docMk/>
            <pc:sldMk cId="811644498" sldId="2012"/>
            <ac:spMk id="12" creationId="{3F3D7680-0FB9-5F52-E0FC-31161535C7A4}"/>
          </ac:spMkLst>
        </pc:spChg>
        <pc:spChg chg="mod topLvl">
          <ac:chgData name="Onur Onder" userId="48bc7a93-49c6-466d-884d-ae9999eb72d7" providerId="ADAL" clId="{C5D819DE-13EE-45C4-8726-9F2DFEA0F1FD}" dt="2022-11-08T21:16:16.437" v="90" actId="165"/>
          <ac:spMkLst>
            <pc:docMk/>
            <pc:sldMk cId="811644498" sldId="2012"/>
            <ac:spMk id="13" creationId="{51787BF0-9972-B27D-F0EF-F061719DBCDC}"/>
          </ac:spMkLst>
        </pc:spChg>
        <pc:grpChg chg="del mod">
          <ac:chgData name="Onur Onder" userId="48bc7a93-49c6-466d-884d-ae9999eb72d7" providerId="ADAL" clId="{C5D819DE-13EE-45C4-8726-9F2DFEA0F1FD}" dt="2022-11-08T21:16:16.437" v="90" actId="165"/>
          <ac:grpSpMkLst>
            <pc:docMk/>
            <pc:sldMk cId="811644498" sldId="2012"/>
            <ac:grpSpMk id="5" creationId="{93FE61BF-E693-071B-1E3D-C73AB281E758}"/>
          </ac:grpSpMkLst>
        </pc:grpChg>
        <pc:grpChg chg="add">
          <ac:chgData name="Onur Onder" userId="48bc7a93-49c6-466d-884d-ae9999eb72d7" providerId="ADAL" clId="{C5D819DE-13EE-45C4-8726-9F2DFEA0F1FD}" dt="2022-11-08T21:16:40.197" v="99" actId="164"/>
          <ac:grpSpMkLst>
            <pc:docMk/>
            <pc:sldMk cId="811644498" sldId="2012"/>
            <ac:grpSpMk id="18" creationId="{D7187149-A3A2-E3A7-AE56-595F3862F7BA}"/>
          </ac:grpSpMkLst>
        </pc:grpChg>
        <pc:picChg chg="del mod topLvl">
          <ac:chgData name="Onur Onder" userId="48bc7a93-49c6-466d-884d-ae9999eb72d7" providerId="ADAL" clId="{C5D819DE-13EE-45C4-8726-9F2DFEA0F1FD}" dt="2022-11-08T21:16:35.354" v="98" actId="478"/>
          <ac:picMkLst>
            <pc:docMk/>
            <pc:sldMk cId="811644498" sldId="2012"/>
            <ac:picMk id="16" creationId="{28598B5A-5545-CDC1-C433-D12EA8345944}"/>
          </ac:picMkLst>
        </pc:picChg>
        <pc:picChg chg="add mod ord">
          <ac:chgData name="Onur Onder" userId="48bc7a93-49c6-466d-884d-ae9999eb72d7" providerId="ADAL" clId="{C5D819DE-13EE-45C4-8726-9F2DFEA0F1FD}" dt="2022-11-08T21:16:31.970" v="97" actId="1035"/>
          <ac:picMkLst>
            <pc:docMk/>
            <pc:sldMk cId="811644498" sldId="2012"/>
            <ac:picMk id="17" creationId="{15B5DF33-3B88-C98F-55F8-E8C7F8710F55}"/>
          </ac:picMkLst>
        </pc:picChg>
      </pc:sldChg>
      <pc:sldChg chg="addSp delSp modSp mod">
        <pc:chgData name="Onur Onder" userId="48bc7a93-49c6-466d-884d-ae9999eb72d7" providerId="ADAL" clId="{C5D819DE-13EE-45C4-8726-9F2DFEA0F1FD}" dt="2022-11-08T21:17:04.063" v="113" actId="20577"/>
        <pc:sldMkLst>
          <pc:docMk/>
          <pc:sldMk cId="1785031255" sldId="2146846495"/>
        </pc:sldMkLst>
        <pc:spChg chg="mod">
          <ac:chgData name="Onur Onder" userId="48bc7a93-49c6-466d-884d-ae9999eb72d7" providerId="ADAL" clId="{C5D819DE-13EE-45C4-8726-9F2DFEA0F1FD}" dt="2022-11-08T21:17:04.063" v="113" actId="20577"/>
          <ac:spMkLst>
            <pc:docMk/>
            <pc:sldMk cId="1785031255" sldId="2146846495"/>
            <ac:spMk id="14" creationId="{AB5DDCAC-5FB5-4181-821D-D510F92F7EE7}"/>
          </ac:spMkLst>
        </pc:spChg>
        <pc:picChg chg="del">
          <ac:chgData name="Onur Onder" userId="48bc7a93-49c6-466d-884d-ae9999eb72d7" providerId="ADAL" clId="{C5D819DE-13EE-45C4-8726-9F2DFEA0F1FD}" dt="2022-11-08T21:17:01.056" v="111" actId="478"/>
          <ac:picMkLst>
            <pc:docMk/>
            <pc:sldMk cId="1785031255" sldId="2146846495"/>
            <ac:picMk id="2" creationId="{F63525AF-4C71-D448-71B8-04FDA91A0F3C}"/>
          </ac:picMkLst>
        </pc:picChg>
        <pc:picChg chg="add mod ord">
          <ac:chgData name="Onur Onder" userId="48bc7a93-49c6-466d-884d-ae9999eb72d7" providerId="ADAL" clId="{C5D819DE-13EE-45C4-8726-9F2DFEA0F1FD}" dt="2022-11-08T21:16:59.501" v="110" actId="167"/>
          <ac:picMkLst>
            <pc:docMk/>
            <pc:sldMk cId="1785031255" sldId="2146846495"/>
            <ac:picMk id="5" creationId="{3DF8B4DA-A091-2F2D-A48C-02CB7FF457B2}"/>
          </ac:picMkLst>
        </pc:picChg>
      </pc:sldChg>
      <pc:sldChg chg="modSp new mod modTransition modNotesTx">
        <pc:chgData name="Onur Onder" userId="48bc7a93-49c6-466d-884d-ae9999eb72d7" providerId="ADAL" clId="{C5D819DE-13EE-45C4-8726-9F2DFEA0F1FD}" dt="2022-11-09T06:05:09.741" v="219" actId="20577"/>
        <pc:sldMkLst>
          <pc:docMk/>
          <pc:sldMk cId="2404689556" sldId="2146846514"/>
        </pc:sldMkLst>
        <pc:spChg chg="mod">
          <ac:chgData name="Onur Onder" userId="48bc7a93-49c6-466d-884d-ae9999eb72d7" providerId="ADAL" clId="{C5D819DE-13EE-45C4-8726-9F2DFEA0F1FD}" dt="2022-11-08T20:58:58.911" v="54" actId="20577"/>
          <ac:spMkLst>
            <pc:docMk/>
            <pc:sldMk cId="2404689556" sldId="2146846514"/>
            <ac:spMk id="2" creationId="{032573A3-56EB-2AD9-4DBA-9E0BFC19E55A}"/>
          </ac:spMkLst>
        </pc:spChg>
        <pc:spChg chg="mod">
          <ac:chgData name="Onur Onder" userId="48bc7a93-49c6-466d-884d-ae9999eb72d7" providerId="ADAL" clId="{C5D819DE-13EE-45C4-8726-9F2DFEA0F1FD}" dt="2022-11-08T21:30:18.343" v="172" actId="207"/>
          <ac:spMkLst>
            <pc:docMk/>
            <pc:sldMk cId="2404689556" sldId="2146846514"/>
            <ac:spMk id="3" creationId="{E0F7E145-9CC4-6696-73D0-A3E841FB5EA0}"/>
          </ac:spMkLst>
        </pc:spChg>
      </pc:sldChg>
    </pc:docChg>
  </pc:docChgLst>
  <pc:docChgLst>
    <pc:chgData name="John Teichman" userId="ced892f9-b20b-4c8d-ac3f-967d1f4dabd9" providerId="ADAL" clId="{4975A287-4846-44DD-86A6-1A7FB28C07E2}"/>
    <pc:docChg chg="addSld modSld">
      <pc:chgData name="John Teichman" userId="ced892f9-b20b-4c8d-ac3f-967d1f4dabd9" providerId="ADAL" clId="{4975A287-4846-44DD-86A6-1A7FB28C07E2}" dt="2022-11-09T02:10:19.910" v="10"/>
      <pc:docMkLst>
        <pc:docMk/>
      </pc:docMkLst>
      <pc:sldChg chg="delCm modCm">
        <pc:chgData name="John Teichman" userId="ced892f9-b20b-4c8d-ac3f-967d1f4dabd9" providerId="ADAL" clId="{4975A287-4846-44DD-86A6-1A7FB28C07E2}" dt="2022-11-09T02:10:19.910" v="10"/>
        <pc:sldMkLst>
          <pc:docMk/>
          <pc:sldMk cId="811644498" sldId="2012"/>
        </pc:sldMkLst>
      </pc:sldChg>
      <pc:sldChg chg="add">
        <pc:chgData name="John Teichman" userId="ced892f9-b20b-4c8d-ac3f-967d1f4dabd9" providerId="ADAL" clId="{4975A287-4846-44DD-86A6-1A7FB28C07E2}" dt="2022-11-08T20:39:34.588" v="1"/>
        <pc:sldMkLst>
          <pc:docMk/>
          <pc:sldMk cId="1910961688" sldId="2123259449"/>
        </pc:sldMkLst>
      </pc:sldChg>
      <pc:sldChg chg="modSp add mod delCm modCm">
        <pc:chgData name="John Teichman" userId="ced892f9-b20b-4c8d-ac3f-967d1f4dabd9" providerId="ADAL" clId="{4975A287-4846-44DD-86A6-1A7FB28C07E2}" dt="2022-11-09T02:09:28.557" v="8"/>
        <pc:sldMkLst>
          <pc:docMk/>
          <pc:sldMk cId="3179662004" sldId="2123259459"/>
        </pc:sldMkLst>
        <pc:spChg chg="mod">
          <ac:chgData name="John Teichman" userId="ced892f9-b20b-4c8d-ac3f-967d1f4dabd9" providerId="ADAL" clId="{4975A287-4846-44DD-86A6-1A7FB28C07E2}" dt="2022-11-09T02:09:24.847" v="7" actId="20577"/>
          <ac:spMkLst>
            <pc:docMk/>
            <pc:sldMk cId="3179662004" sldId="2123259459"/>
            <ac:spMk id="12" creationId="{1D629210-6083-4817-215C-1A56AC232C44}"/>
          </ac:spMkLst>
        </pc:spChg>
      </pc:sldChg>
    </pc:docChg>
  </pc:docChgLst>
  <pc:docChgLst>
    <pc:chgData name="Maja Damjanic" userId="S::masare@microsoft.com::4e502baa-235f-4be3-aa46-4408092b5466" providerId="AD" clId="Web-{55B7FE0B-4EE1-4423-A3FF-09429C463E9B}"/>
    <pc:docChg chg="addSld delSld modSld sldOrd">
      <pc:chgData name="Maja Damjanic" userId="S::masare@microsoft.com::4e502baa-235f-4be3-aa46-4408092b5466" providerId="AD" clId="Web-{55B7FE0B-4EE1-4423-A3FF-09429C463E9B}" dt="2022-11-09T11:21:50.045" v="317" actId="20577"/>
      <pc:docMkLst>
        <pc:docMk/>
      </pc:docMkLst>
      <pc:sldChg chg="modSp add ord replId">
        <pc:chgData name="Maja Damjanic" userId="S::masare@microsoft.com::4e502baa-235f-4be3-aa46-4408092b5466" providerId="AD" clId="Web-{55B7FE0B-4EE1-4423-A3FF-09429C463E9B}" dt="2022-11-09T11:20:49.324" v="305" actId="20577"/>
        <pc:sldMkLst>
          <pc:docMk/>
          <pc:sldMk cId="1974596331" sldId="2146846517"/>
        </pc:sldMkLst>
        <pc:spChg chg="mod">
          <ac:chgData name="Maja Damjanic" userId="S::masare@microsoft.com::4e502baa-235f-4be3-aa46-4408092b5466" providerId="AD" clId="Web-{55B7FE0B-4EE1-4423-A3FF-09429C463E9B}" dt="2022-11-09T10:33:57.104" v="298" actId="20577"/>
          <ac:spMkLst>
            <pc:docMk/>
            <pc:sldMk cId="1974596331" sldId="2146846517"/>
            <ac:spMk id="2" creationId="{032573A3-56EB-2AD9-4DBA-9E0BFC19E55A}"/>
          </ac:spMkLst>
        </pc:spChg>
        <pc:spChg chg="mod">
          <ac:chgData name="Maja Damjanic" userId="S::masare@microsoft.com::4e502baa-235f-4be3-aa46-4408092b5466" providerId="AD" clId="Web-{55B7FE0B-4EE1-4423-A3FF-09429C463E9B}" dt="2022-11-09T11:20:49.324" v="305" actId="20577"/>
          <ac:spMkLst>
            <pc:docMk/>
            <pc:sldMk cId="1974596331" sldId="2146846517"/>
            <ac:spMk id="3" creationId="{E0F7E145-9CC4-6696-73D0-A3E841FB5EA0}"/>
          </ac:spMkLst>
        </pc:spChg>
      </pc:sldChg>
      <pc:sldChg chg="add del replId">
        <pc:chgData name="Maja Damjanic" userId="S::masare@microsoft.com::4e502baa-235f-4be3-aa46-4408092b5466" providerId="AD" clId="Web-{55B7FE0B-4EE1-4423-A3FF-09429C463E9B}" dt="2022-11-09T10:28:51.407" v="56"/>
        <pc:sldMkLst>
          <pc:docMk/>
          <pc:sldMk cId="266590987" sldId="2146846518"/>
        </pc:sldMkLst>
      </pc:sldChg>
      <pc:sldChg chg="modSp add replId">
        <pc:chgData name="Maja Damjanic" userId="S::masare@microsoft.com::4e502baa-235f-4be3-aa46-4408092b5466" providerId="AD" clId="Web-{55B7FE0B-4EE1-4423-A3FF-09429C463E9B}" dt="2022-11-09T11:21:50.045" v="317" actId="20577"/>
        <pc:sldMkLst>
          <pc:docMk/>
          <pc:sldMk cId="2659563474" sldId="2146846518"/>
        </pc:sldMkLst>
        <pc:spChg chg="mod">
          <ac:chgData name="Maja Damjanic" userId="S::masare@microsoft.com::4e502baa-235f-4be3-aa46-4408092b5466" providerId="AD" clId="Web-{55B7FE0B-4EE1-4423-A3FF-09429C463E9B}" dt="2022-11-09T11:21:06.824" v="309" actId="20577"/>
          <ac:spMkLst>
            <pc:docMk/>
            <pc:sldMk cId="2659563474" sldId="2146846518"/>
            <ac:spMk id="2" creationId="{032573A3-56EB-2AD9-4DBA-9E0BFC19E55A}"/>
          </ac:spMkLst>
        </pc:spChg>
        <pc:spChg chg="mod">
          <ac:chgData name="Maja Damjanic" userId="S::masare@microsoft.com::4e502baa-235f-4be3-aa46-4408092b5466" providerId="AD" clId="Web-{55B7FE0B-4EE1-4423-A3FF-09429C463E9B}" dt="2022-11-09T11:21:50.045" v="317" actId="20577"/>
          <ac:spMkLst>
            <pc:docMk/>
            <pc:sldMk cId="2659563474" sldId="2146846518"/>
            <ac:spMk id="3" creationId="{E0F7E145-9CC4-6696-73D0-A3E841FB5EA0}"/>
          </ac:spMkLst>
        </pc:spChg>
      </pc:sldChg>
    </pc:docChg>
  </pc:docChgLst>
  <pc:docChgLst>
    <pc:chgData name="Kim Denny (SHE HER)" userId="S::kden@microsoft.com::b8311952-e1a4-457a-9393-7013038fd5bb" providerId="AD" clId="Web-{DF0059E2-7C27-4D92-9603-DB50F9B83D90}"/>
    <pc:docChg chg="mod modSld">
      <pc:chgData name="Kim Denny (SHE HER)" userId="S::kden@microsoft.com::b8311952-e1a4-457a-9393-7013038fd5bb" providerId="AD" clId="Web-{DF0059E2-7C27-4D92-9603-DB50F9B83D90}" dt="2022-11-09T01:29:48.228" v="35" actId="20577"/>
      <pc:docMkLst>
        <pc:docMk/>
      </pc:docMkLst>
      <pc:sldChg chg="modSp">
        <pc:chgData name="Kim Denny (SHE HER)" userId="S::kden@microsoft.com::b8311952-e1a4-457a-9393-7013038fd5bb" providerId="AD" clId="Web-{DF0059E2-7C27-4D92-9603-DB50F9B83D90}" dt="2022-11-09T01:29:00.118" v="30" actId="20577"/>
        <pc:sldMkLst>
          <pc:docMk/>
          <pc:sldMk cId="3803945480" sldId="258"/>
        </pc:sldMkLst>
        <pc:spChg chg="mod">
          <ac:chgData name="Kim Denny (SHE HER)" userId="S::kden@microsoft.com::b8311952-e1a4-457a-9393-7013038fd5bb" providerId="AD" clId="Web-{DF0059E2-7C27-4D92-9603-DB50F9B83D90}" dt="2022-11-09T01:29:00.118" v="30" actId="20577"/>
          <ac:spMkLst>
            <pc:docMk/>
            <pc:sldMk cId="3803945480" sldId="258"/>
            <ac:spMk id="9" creationId="{B69443C0-3986-2015-390E-E683B9E8C8C9}"/>
          </ac:spMkLst>
        </pc:spChg>
        <pc:graphicFrameChg chg="mod">
          <ac:chgData name="Kim Denny (SHE HER)" userId="S::kden@microsoft.com::b8311952-e1a4-457a-9393-7013038fd5bb" providerId="AD" clId="Web-{DF0059E2-7C27-4D92-9603-DB50F9B83D90}" dt="2022-11-09T01:28:46.195" v="26" actId="1076"/>
          <ac:graphicFrameMkLst>
            <pc:docMk/>
            <pc:sldMk cId="3803945480" sldId="258"/>
            <ac:graphicFrameMk id="10" creationId="{1431BB76-4122-ECCF-9454-3EDEA080CAE4}"/>
          </ac:graphicFrameMkLst>
        </pc:graphicFrameChg>
        <pc:graphicFrameChg chg="mod">
          <ac:chgData name="Kim Denny (SHE HER)" userId="S::kden@microsoft.com::b8311952-e1a4-457a-9393-7013038fd5bb" providerId="AD" clId="Web-{DF0059E2-7C27-4D92-9603-DB50F9B83D90}" dt="2022-11-09T01:28:46.227" v="27" actId="1076"/>
          <ac:graphicFrameMkLst>
            <pc:docMk/>
            <pc:sldMk cId="3803945480" sldId="258"/>
            <ac:graphicFrameMk id="11" creationId="{58F6AEF1-41DF-B3C6-416F-9CF58823F17E}"/>
          </ac:graphicFrameMkLst>
        </pc:graphicFrameChg>
      </pc:sldChg>
      <pc:sldChg chg="modSp">
        <pc:chgData name="Kim Denny (SHE HER)" userId="S::kden@microsoft.com::b8311952-e1a4-457a-9393-7013038fd5bb" providerId="AD" clId="Web-{DF0059E2-7C27-4D92-9603-DB50F9B83D90}" dt="2022-11-09T01:29:33.743" v="33" actId="20577"/>
        <pc:sldMkLst>
          <pc:docMk/>
          <pc:sldMk cId="1953547505" sldId="260"/>
        </pc:sldMkLst>
        <pc:spChg chg="mod">
          <ac:chgData name="Kim Denny (SHE HER)" userId="S::kden@microsoft.com::b8311952-e1a4-457a-9393-7013038fd5bb" providerId="AD" clId="Web-{DF0059E2-7C27-4D92-9603-DB50F9B83D90}" dt="2022-11-09T01:29:33.743" v="33" actId="20577"/>
          <ac:spMkLst>
            <pc:docMk/>
            <pc:sldMk cId="1953547505" sldId="260"/>
            <ac:spMk id="9" creationId="{B69443C0-3986-2015-390E-E683B9E8C8C9}"/>
          </ac:spMkLst>
        </pc:spChg>
      </pc:sldChg>
      <pc:sldChg chg="addCm">
        <pc:chgData name="Kim Denny (SHE HER)" userId="S::kden@microsoft.com::b8311952-e1a4-457a-9393-7013038fd5bb" providerId="AD" clId="Web-{DF0059E2-7C27-4D92-9603-DB50F9B83D90}" dt="2022-11-09T01:25:21.278" v="2"/>
        <pc:sldMkLst>
          <pc:docMk/>
          <pc:sldMk cId="811644498" sldId="2012"/>
        </pc:sldMkLst>
      </pc:sldChg>
      <pc:sldChg chg="modSp">
        <pc:chgData name="Kim Denny (SHE HER)" userId="S::kden@microsoft.com::b8311952-e1a4-457a-9393-7013038fd5bb" providerId="AD" clId="Web-{DF0059E2-7C27-4D92-9603-DB50F9B83D90}" dt="2022-11-09T01:28:05.382" v="18" actId="20577"/>
        <pc:sldMkLst>
          <pc:docMk/>
          <pc:sldMk cId="1910961688" sldId="2123259449"/>
        </pc:sldMkLst>
        <pc:spChg chg="mod">
          <ac:chgData name="Kim Denny (SHE HER)" userId="S::kden@microsoft.com::b8311952-e1a4-457a-9393-7013038fd5bb" providerId="AD" clId="Web-{DF0059E2-7C27-4D92-9603-DB50F9B83D90}" dt="2022-11-09T01:28:05.382" v="18" actId="20577"/>
          <ac:spMkLst>
            <pc:docMk/>
            <pc:sldMk cId="1910961688" sldId="2123259449"/>
            <ac:spMk id="6" creationId="{79AE156C-7BAF-49D2-AF76-0704EF47C2A2}"/>
          </ac:spMkLst>
        </pc:spChg>
        <pc:spChg chg="mod">
          <ac:chgData name="Kim Denny (SHE HER)" userId="S::kden@microsoft.com::b8311952-e1a4-457a-9393-7013038fd5bb" providerId="AD" clId="Web-{DF0059E2-7C27-4D92-9603-DB50F9B83D90}" dt="2022-11-09T01:26:54.474" v="7" actId="1076"/>
          <ac:spMkLst>
            <pc:docMk/>
            <pc:sldMk cId="1910961688" sldId="2123259449"/>
            <ac:spMk id="8" creationId="{85A2C834-7BB8-9C83-BE9A-96D51F8BAF5A}"/>
          </ac:spMkLst>
        </pc:spChg>
        <pc:spChg chg="mod">
          <ac:chgData name="Kim Denny (SHE HER)" userId="S::kden@microsoft.com::b8311952-e1a4-457a-9393-7013038fd5bb" providerId="AD" clId="Web-{DF0059E2-7C27-4D92-9603-DB50F9B83D90}" dt="2022-11-09T01:27:09.834" v="10" actId="1076"/>
          <ac:spMkLst>
            <pc:docMk/>
            <pc:sldMk cId="1910961688" sldId="2123259449"/>
            <ac:spMk id="11" creationId="{0CBC5DAE-DB92-0C74-27B4-83D3F266E936}"/>
          </ac:spMkLst>
        </pc:spChg>
        <pc:spChg chg="mod">
          <ac:chgData name="Kim Denny (SHE HER)" userId="S::kden@microsoft.com::b8311952-e1a4-457a-9393-7013038fd5bb" providerId="AD" clId="Web-{DF0059E2-7C27-4D92-9603-DB50F9B83D90}" dt="2022-11-09T01:27:30.162" v="15" actId="14100"/>
          <ac:spMkLst>
            <pc:docMk/>
            <pc:sldMk cId="1910961688" sldId="2123259449"/>
            <ac:spMk id="13" creationId="{8E191257-377B-6DBF-7A54-C6C1EFFC513C}"/>
          </ac:spMkLst>
        </pc:spChg>
      </pc:sldChg>
      <pc:sldChg chg="addCm">
        <pc:chgData name="Kim Denny (SHE HER)" userId="S::kden@microsoft.com::b8311952-e1a4-457a-9393-7013038fd5bb" providerId="AD" clId="Web-{DF0059E2-7C27-4D92-9603-DB50F9B83D90}" dt="2022-11-09T01:26:15.629" v="3"/>
        <pc:sldMkLst>
          <pc:docMk/>
          <pc:sldMk cId="3179662004" sldId="2123259459"/>
        </pc:sldMkLst>
      </pc:sldChg>
      <pc:sldChg chg="modSp">
        <pc:chgData name="Kim Denny (SHE HER)" userId="S::kden@microsoft.com::b8311952-e1a4-457a-9393-7013038fd5bb" providerId="AD" clId="Web-{DF0059E2-7C27-4D92-9603-DB50F9B83D90}" dt="2022-11-09T01:29:48.228" v="35" actId="20577"/>
        <pc:sldMkLst>
          <pc:docMk/>
          <pc:sldMk cId="2404689556" sldId="2146846514"/>
        </pc:sldMkLst>
        <pc:spChg chg="mod">
          <ac:chgData name="Kim Denny (SHE HER)" userId="S::kden@microsoft.com::b8311952-e1a4-457a-9393-7013038fd5bb" providerId="AD" clId="Web-{DF0059E2-7C27-4D92-9603-DB50F9B83D90}" dt="2022-11-09T01:29:48.228" v="35" actId="20577"/>
          <ac:spMkLst>
            <pc:docMk/>
            <pc:sldMk cId="2404689556" sldId="2146846514"/>
            <ac:spMk id="3" creationId="{E0F7E145-9CC4-6696-73D0-A3E841FB5EA0}"/>
          </ac:spMkLst>
        </pc:spChg>
      </pc:sldChg>
    </pc:docChg>
  </pc:docChgLst>
  <pc:docChgLst>
    <pc:chgData name="Preethika Kiruveedula" userId="a42628ed-3538-4e45-a3a6-8c078a59d757" providerId="ADAL" clId="{F54A1C2A-974E-4F2F-B4DA-4270EFF3C0D8}"/>
    <pc:docChg chg="undo custSel addSld delSld modSld delMainMaster">
      <pc:chgData name="Preethika Kiruveedula" userId="a42628ed-3538-4e45-a3a6-8c078a59d757" providerId="ADAL" clId="{F54A1C2A-974E-4F2F-B4DA-4270EFF3C0D8}" dt="2022-11-09T19:54:50.861" v="1253" actId="1076"/>
      <pc:docMkLst>
        <pc:docMk/>
      </pc:docMkLst>
      <pc:sldChg chg="addSp delSp modSp mod">
        <pc:chgData name="Preethika Kiruveedula" userId="a42628ed-3538-4e45-a3a6-8c078a59d757" providerId="ADAL" clId="{F54A1C2A-974E-4F2F-B4DA-4270EFF3C0D8}" dt="2022-11-09T19:54:50.861" v="1253" actId="1076"/>
        <pc:sldMkLst>
          <pc:docMk/>
          <pc:sldMk cId="2103110274" sldId="2011"/>
        </pc:sldMkLst>
        <pc:spChg chg="mod">
          <ac:chgData name="Preethika Kiruveedula" userId="a42628ed-3538-4e45-a3a6-8c078a59d757" providerId="ADAL" clId="{F54A1C2A-974E-4F2F-B4DA-4270EFF3C0D8}" dt="2022-11-09T16:02:16.934" v="1226" actId="20577"/>
          <ac:spMkLst>
            <pc:docMk/>
            <pc:sldMk cId="2103110274" sldId="2011"/>
            <ac:spMk id="3" creationId="{B9BD24FA-E26A-4790-9925-73E6E60A02B0}"/>
          </ac:spMkLst>
        </pc:spChg>
        <pc:spChg chg="mod">
          <ac:chgData name="Preethika Kiruveedula" userId="a42628ed-3538-4e45-a3a6-8c078a59d757" providerId="ADAL" clId="{F54A1C2A-974E-4F2F-B4DA-4270EFF3C0D8}" dt="2022-11-07T15:49:41.654" v="20" actId="20577"/>
          <ac:spMkLst>
            <pc:docMk/>
            <pc:sldMk cId="2103110274" sldId="2011"/>
            <ac:spMk id="5" creationId="{BF8F3C10-4EBF-45A3-84F6-5F0529D98447}"/>
          </ac:spMkLst>
        </pc:spChg>
        <pc:picChg chg="del">
          <ac:chgData name="Preethika Kiruveedula" userId="a42628ed-3538-4e45-a3a6-8c078a59d757" providerId="ADAL" clId="{F54A1C2A-974E-4F2F-B4DA-4270EFF3C0D8}" dt="2022-11-07T15:49:55.055" v="22" actId="478"/>
          <ac:picMkLst>
            <pc:docMk/>
            <pc:sldMk cId="2103110274" sldId="2011"/>
            <ac:picMk id="7" creationId="{8324D2BA-754A-9643-FBF1-9AD62B58300B}"/>
          </ac:picMkLst>
        </pc:picChg>
        <pc:picChg chg="add del mod">
          <ac:chgData name="Preethika Kiruveedula" userId="a42628ed-3538-4e45-a3a6-8c078a59d757" providerId="ADAL" clId="{F54A1C2A-974E-4F2F-B4DA-4270EFF3C0D8}" dt="2022-11-08T21:09:54.636" v="1106" actId="21"/>
          <ac:picMkLst>
            <pc:docMk/>
            <pc:sldMk cId="2103110274" sldId="2011"/>
            <ac:picMk id="7" creationId="{C48419F1-2E8B-EA10-97D0-9DCB2A9D0BDE}"/>
          </ac:picMkLst>
        </pc:picChg>
        <pc:picChg chg="add del mod">
          <ac:chgData name="Preethika Kiruveedula" userId="a42628ed-3538-4e45-a3a6-8c078a59d757" providerId="ADAL" clId="{F54A1C2A-974E-4F2F-B4DA-4270EFF3C0D8}" dt="2022-11-09T16:12:40.792" v="1227" actId="478"/>
          <ac:picMkLst>
            <pc:docMk/>
            <pc:sldMk cId="2103110274" sldId="2011"/>
            <ac:picMk id="8" creationId="{28F74D1E-128D-C929-5B12-2FCC3DC7329B}"/>
          </ac:picMkLst>
        </pc:picChg>
        <pc:picChg chg="add del mod">
          <ac:chgData name="Preethika Kiruveedula" userId="a42628ed-3538-4e45-a3a6-8c078a59d757" providerId="ADAL" clId="{F54A1C2A-974E-4F2F-B4DA-4270EFF3C0D8}" dt="2022-11-08T21:19:13.074" v="1127" actId="478"/>
          <ac:picMkLst>
            <pc:docMk/>
            <pc:sldMk cId="2103110274" sldId="2011"/>
            <ac:picMk id="9" creationId="{142A4BEF-C67F-D134-CEB9-88A44C80A914}"/>
          </ac:picMkLst>
        </pc:picChg>
        <pc:picChg chg="add mod">
          <ac:chgData name="Preethika Kiruveedula" userId="a42628ed-3538-4e45-a3a6-8c078a59d757" providerId="ADAL" clId="{F54A1C2A-974E-4F2F-B4DA-4270EFF3C0D8}" dt="2022-11-09T19:54:27.514" v="1249" actId="14100"/>
          <ac:picMkLst>
            <pc:docMk/>
            <pc:sldMk cId="2103110274" sldId="2011"/>
            <ac:picMk id="10" creationId="{C77F3648-3329-B3F7-3329-ED9937EDE8B7}"/>
          </ac:picMkLst>
        </pc:picChg>
        <pc:picChg chg="add mod">
          <ac:chgData name="Preethika Kiruveedula" userId="a42628ed-3538-4e45-a3a6-8c078a59d757" providerId="ADAL" clId="{F54A1C2A-974E-4F2F-B4DA-4270EFF3C0D8}" dt="2022-11-09T19:54:45.209" v="1252" actId="1076"/>
          <ac:picMkLst>
            <pc:docMk/>
            <pc:sldMk cId="2103110274" sldId="2011"/>
            <ac:picMk id="1026" creationId="{B10FAA60-FACD-074B-D134-0EC74D247025}"/>
          </ac:picMkLst>
        </pc:picChg>
        <pc:picChg chg="del">
          <ac:chgData name="Preethika Kiruveedula" userId="a42628ed-3538-4e45-a3a6-8c078a59d757" providerId="ADAL" clId="{F54A1C2A-974E-4F2F-B4DA-4270EFF3C0D8}" dt="2022-11-07T15:49:52.838" v="21" actId="478"/>
          <ac:picMkLst>
            <pc:docMk/>
            <pc:sldMk cId="2103110274" sldId="2011"/>
            <ac:picMk id="2050" creationId="{3F1E9B31-4B61-67F6-5F4E-AFEC7745690E}"/>
          </ac:picMkLst>
        </pc:picChg>
        <pc:picChg chg="add mod">
          <ac:chgData name="Preethika Kiruveedula" userId="a42628ed-3538-4e45-a3a6-8c078a59d757" providerId="ADAL" clId="{F54A1C2A-974E-4F2F-B4DA-4270EFF3C0D8}" dt="2022-11-09T19:54:50.861" v="1253" actId="1076"/>
          <ac:picMkLst>
            <pc:docMk/>
            <pc:sldMk cId="2103110274" sldId="2011"/>
            <ac:picMk id="3074" creationId="{A91708AD-3938-6797-0C97-17CDEB032117}"/>
          </ac:picMkLst>
        </pc:picChg>
        <pc:picChg chg="add mod">
          <ac:chgData name="Preethika Kiruveedula" userId="a42628ed-3538-4e45-a3a6-8c078a59d757" providerId="ADAL" clId="{F54A1C2A-974E-4F2F-B4DA-4270EFF3C0D8}" dt="2022-11-09T16:12:46.460" v="1229" actId="1076"/>
          <ac:picMkLst>
            <pc:docMk/>
            <pc:sldMk cId="2103110274" sldId="2011"/>
            <ac:picMk id="3076" creationId="{9D489CE8-28A8-2892-640F-DE1CC9D45F14}"/>
          </ac:picMkLst>
        </pc:picChg>
      </pc:sldChg>
      <pc:sldChg chg="addSp delSp modSp mod">
        <pc:chgData name="Preethika Kiruveedula" userId="a42628ed-3538-4e45-a3a6-8c078a59d757" providerId="ADAL" clId="{F54A1C2A-974E-4F2F-B4DA-4270EFF3C0D8}" dt="2022-11-09T16:14:08.701" v="1246" actId="1076"/>
        <pc:sldMkLst>
          <pc:docMk/>
          <pc:sldMk cId="811644498" sldId="2012"/>
        </pc:sldMkLst>
        <pc:spChg chg="mod">
          <ac:chgData name="Preethika Kiruveedula" userId="a42628ed-3538-4e45-a3a6-8c078a59d757" providerId="ADAL" clId="{F54A1C2A-974E-4F2F-B4DA-4270EFF3C0D8}" dt="2022-11-09T16:13:04.646" v="1236" actId="1076"/>
          <ac:spMkLst>
            <pc:docMk/>
            <pc:sldMk cId="811644498" sldId="2012"/>
            <ac:spMk id="4" creationId="{FA9ACB8E-4E55-1D4D-05DD-38E0EF90F5D4}"/>
          </ac:spMkLst>
        </pc:spChg>
        <pc:spChg chg="del mod">
          <ac:chgData name="Preethika Kiruveedula" userId="a42628ed-3538-4e45-a3a6-8c078a59d757" providerId="ADAL" clId="{F54A1C2A-974E-4F2F-B4DA-4270EFF3C0D8}" dt="2022-11-09T16:12:53.379" v="1233" actId="478"/>
          <ac:spMkLst>
            <pc:docMk/>
            <pc:sldMk cId="811644498" sldId="2012"/>
            <ac:spMk id="6" creationId="{0DD530D7-899F-B6B8-2581-4CF442D26FA8}"/>
          </ac:spMkLst>
        </pc:spChg>
        <pc:spChg chg="del mod">
          <ac:chgData name="Preethika Kiruveedula" userId="a42628ed-3538-4e45-a3a6-8c078a59d757" providerId="ADAL" clId="{F54A1C2A-974E-4F2F-B4DA-4270EFF3C0D8}" dt="2022-11-09T16:12:51.772" v="1231" actId="478"/>
          <ac:spMkLst>
            <pc:docMk/>
            <pc:sldMk cId="811644498" sldId="2012"/>
            <ac:spMk id="7" creationId="{26EF1E48-942B-F47B-F877-B632E9D94192}"/>
          </ac:spMkLst>
        </pc:spChg>
        <pc:spChg chg="add mod">
          <ac:chgData name="Preethika Kiruveedula" userId="a42628ed-3538-4e45-a3a6-8c078a59d757" providerId="ADAL" clId="{F54A1C2A-974E-4F2F-B4DA-4270EFF3C0D8}" dt="2022-11-09T16:13:30.621" v="1241" actId="1076"/>
          <ac:spMkLst>
            <pc:docMk/>
            <pc:sldMk cId="811644498" sldId="2012"/>
            <ac:spMk id="8" creationId="{87F92E33-A6D6-890E-DC43-A03C6035D07E}"/>
          </ac:spMkLst>
        </pc:spChg>
        <pc:spChg chg="add mod">
          <ac:chgData name="Preethika Kiruveedula" userId="a42628ed-3538-4e45-a3a6-8c078a59d757" providerId="ADAL" clId="{F54A1C2A-974E-4F2F-B4DA-4270EFF3C0D8}" dt="2022-11-09T16:13:34.968" v="1242" actId="1076"/>
          <ac:spMkLst>
            <pc:docMk/>
            <pc:sldMk cId="811644498" sldId="2012"/>
            <ac:spMk id="9" creationId="{67BCB248-6B74-FCB9-B930-E63ADBC6D6E8}"/>
          </ac:spMkLst>
        </pc:spChg>
        <pc:spChg chg="mod">
          <ac:chgData name="Preethika Kiruveedula" userId="a42628ed-3538-4e45-a3a6-8c078a59d757" providerId="ADAL" clId="{F54A1C2A-974E-4F2F-B4DA-4270EFF3C0D8}" dt="2022-11-09T16:13:09.503" v="1237" actId="1076"/>
          <ac:spMkLst>
            <pc:docMk/>
            <pc:sldMk cId="811644498" sldId="2012"/>
            <ac:spMk id="11" creationId="{1C028262-1417-614E-B4D3-2C745C829817}"/>
          </ac:spMkLst>
        </pc:spChg>
        <pc:spChg chg="add mod">
          <ac:chgData name="Preethika Kiruveedula" userId="a42628ed-3538-4e45-a3a6-8c078a59d757" providerId="ADAL" clId="{F54A1C2A-974E-4F2F-B4DA-4270EFF3C0D8}" dt="2022-11-08T21:02:47.537" v="937" actId="1076"/>
          <ac:spMkLst>
            <pc:docMk/>
            <pc:sldMk cId="811644498" sldId="2012"/>
            <ac:spMk id="12" creationId="{3F3D7680-0FB9-5F52-E0FC-31161535C7A4}"/>
          </ac:spMkLst>
        </pc:spChg>
        <pc:spChg chg="add mod">
          <ac:chgData name="Preethika Kiruveedula" userId="a42628ed-3538-4e45-a3a6-8c078a59d757" providerId="ADAL" clId="{F54A1C2A-974E-4F2F-B4DA-4270EFF3C0D8}" dt="2022-11-08T21:01:49.634" v="931" actId="1076"/>
          <ac:spMkLst>
            <pc:docMk/>
            <pc:sldMk cId="811644498" sldId="2012"/>
            <ac:spMk id="13" creationId="{51787BF0-9972-B27D-F0EF-F061719DBCDC}"/>
          </ac:spMkLst>
        </pc:spChg>
        <pc:spChg chg="add del">
          <ac:chgData name="Preethika Kiruveedula" userId="a42628ed-3538-4e45-a3a6-8c078a59d757" providerId="ADAL" clId="{F54A1C2A-974E-4F2F-B4DA-4270EFF3C0D8}" dt="2022-11-07T16:22:22.801" v="713" actId="478"/>
          <ac:spMkLst>
            <pc:docMk/>
            <pc:sldMk cId="811644498" sldId="2012"/>
            <ac:spMk id="13" creationId="{CE0A9A82-D352-4AE9-1FAA-58EFCED7301B}"/>
          </ac:spMkLst>
        </pc:spChg>
        <pc:spChg chg="add mod">
          <ac:chgData name="Preethika Kiruveedula" userId="a42628ed-3538-4e45-a3a6-8c078a59d757" providerId="ADAL" clId="{F54A1C2A-974E-4F2F-B4DA-4270EFF3C0D8}" dt="2022-11-09T16:13:47.498" v="1244" actId="1076"/>
          <ac:spMkLst>
            <pc:docMk/>
            <pc:sldMk cId="811644498" sldId="2012"/>
            <ac:spMk id="14" creationId="{356BA5AC-D9F4-6F16-84F7-99D9760F3273}"/>
          </ac:spMkLst>
        </pc:spChg>
        <pc:spChg chg="add mod">
          <ac:chgData name="Preethika Kiruveedula" userId="a42628ed-3538-4e45-a3a6-8c078a59d757" providerId="ADAL" clId="{F54A1C2A-974E-4F2F-B4DA-4270EFF3C0D8}" dt="2022-11-09T16:13:58.253" v="1245" actId="1076"/>
          <ac:spMkLst>
            <pc:docMk/>
            <pc:sldMk cId="811644498" sldId="2012"/>
            <ac:spMk id="15" creationId="{F0E64CDA-FCD1-282F-F09D-750618AD5FE6}"/>
          </ac:spMkLst>
        </pc:spChg>
        <pc:grpChg chg="add mod">
          <ac:chgData name="Preethika Kiruveedula" userId="a42628ed-3538-4e45-a3a6-8c078a59d757" providerId="ADAL" clId="{F54A1C2A-974E-4F2F-B4DA-4270EFF3C0D8}" dt="2022-11-08T21:03:31.101" v="942" actId="1076"/>
          <ac:grpSpMkLst>
            <pc:docMk/>
            <pc:sldMk cId="811644498" sldId="2012"/>
            <ac:grpSpMk id="5" creationId="{93FE61BF-E693-071B-1E3D-C73AB281E758}"/>
          </ac:grpSpMkLst>
        </pc:grpChg>
        <pc:grpChg chg="mod">
          <ac:chgData name="Preethika Kiruveedula" userId="a42628ed-3538-4e45-a3a6-8c078a59d757" providerId="ADAL" clId="{F54A1C2A-974E-4F2F-B4DA-4270EFF3C0D8}" dt="2022-11-09T16:14:08.701" v="1246" actId="1076"/>
          <ac:grpSpMkLst>
            <pc:docMk/>
            <pc:sldMk cId="811644498" sldId="2012"/>
            <ac:grpSpMk id="18" creationId="{D7187149-A3A2-E3A7-AE56-595F3862F7BA}"/>
          </ac:grpSpMkLst>
        </pc:grpChg>
        <pc:picChg chg="del">
          <ac:chgData name="Preethika Kiruveedula" userId="a42628ed-3538-4e45-a3a6-8c078a59d757" providerId="ADAL" clId="{F54A1C2A-974E-4F2F-B4DA-4270EFF3C0D8}" dt="2022-11-07T16:03:27.976" v="437" actId="478"/>
          <ac:picMkLst>
            <pc:docMk/>
            <pc:sldMk cId="811644498" sldId="2012"/>
            <ac:picMk id="5" creationId="{5181D342-4543-1DF9-45E5-E51DD38B34F5}"/>
          </ac:picMkLst>
        </pc:picChg>
        <pc:picChg chg="add del mod">
          <ac:chgData name="Preethika Kiruveedula" userId="a42628ed-3538-4e45-a3a6-8c078a59d757" providerId="ADAL" clId="{F54A1C2A-974E-4F2F-B4DA-4270EFF3C0D8}" dt="2022-11-09T16:12:49.957" v="1230" actId="478"/>
          <ac:picMkLst>
            <pc:docMk/>
            <pc:sldMk cId="811644498" sldId="2012"/>
            <ac:picMk id="10" creationId="{1C526DEA-F94C-08CC-B235-E2BF76253312}"/>
          </ac:picMkLst>
        </pc:picChg>
        <pc:picChg chg="add mod">
          <ac:chgData name="Preethika Kiruveedula" userId="a42628ed-3538-4e45-a3a6-8c078a59d757" providerId="ADAL" clId="{F54A1C2A-974E-4F2F-B4DA-4270EFF3C0D8}" dt="2022-11-08T21:01:16.930" v="924" actId="1076"/>
          <ac:picMkLst>
            <pc:docMk/>
            <pc:sldMk cId="811644498" sldId="2012"/>
            <ac:picMk id="16" creationId="{28598B5A-5545-CDC1-C433-D12EA8345944}"/>
          </ac:picMkLst>
        </pc:picChg>
        <pc:picChg chg="del">
          <ac:chgData name="Preethika Kiruveedula" userId="a42628ed-3538-4e45-a3a6-8c078a59d757" providerId="ADAL" clId="{F54A1C2A-974E-4F2F-B4DA-4270EFF3C0D8}" dt="2022-11-07T15:59:03.419" v="144" actId="478"/>
          <ac:picMkLst>
            <pc:docMk/>
            <pc:sldMk cId="811644498" sldId="2012"/>
            <ac:picMk id="1026" creationId="{AE186E00-8BAC-E3F5-5A22-000B63CBD2F6}"/>
          </ac:picMkLst>
        </pc:picChg>
        <pc:picChg chg="add mod">
          <ac:chgData name="Preethika Kiruveedula" userId="a42628ed-3538-4e45-a3a6-8c078a59d757" providerId="ADAL" clId="{F54A1C2A-974E-4F2F-B4DA-4270EFF3C0D8}" dt="2022-11-09T16:13:00.568" v="1235" actId="1076"/>
          <ac:picMkLst>
            <pc:docMk/>
            <pc:sldMk cId="811644498" sldId="2012"/>
            <ac:picMk id="1028" creationId="{3816B6F4-E46E-9469-E950-7A2D3C165C37}"/>
          </ac:picMkLst>
        </pc:picChg>
        <pc:picChg chg="add mod">
          <ac:chgData name="Preethika Kiruveedula" userId="a42628ed-3538-4e45-a3a6-8c078a59d757" providerId="ADAL" clId="{F54A1C2A-974E-4F2F-B4DA-4270EFF3C0D8}" dt="2022-11-09T16:13:42.723" v="1243" actId="1076"/>
          <ac:picMkLst>
            <pc:docMk/>
            <pc:sldMk cId="811644498" sldId="2012"/>
            <ac:picMk id="1030" creationId="{2457640F-6BC5-6454-ED58-9F886656964B}"/>
          </ac:picMkLst>
        </pc:picChg>
        <pc:picChg chg="add mod">
          <ac:chgData name="Preethika Kiruveedula" userId="a42628ed-3538-4e45-a3a6-8c078a59d757" providerId="ADAL" clId="{F54A1C2A-974E-4F2F-B4DA-4270EFF3C0D8}" dt="2022-11-09T16:13:16.641" v="1238" actId="1076"/>
          <ac:picMkLst>
            <pc:docMk/>
            <pc:sldMk cId="811644498" sldId="2012"/>
            <ac:picMk id="3074" creationId="{C60238A8-1C6B-AE6A-DA8A-C648979AB819}"/>
          </ac:picMkLst>
        </pc:picChg>
      </pc:sldChg>
      <pc:sldChg chg="modSp mod">
        <pc:chgData name="Preethika Kiruveedula" userId="a42628ed-3538-4e45-a3a6-8c078a59d757" providerId="ADAL" clId="{F54A1C2A-974E-4F2F-B4DA-4270EFF3C0D8}" dt="2022-11-07T16:06:27.498" v="629" actId="20577"/>
        <pc:sldMkLst>
          <pc:docMk/>
          <pc:sldMk cId="3283163536" sldId="2146846406"/>
        </pc:sldMkLst>
        <pc:spChg chg="mod">
          <ac:chgData name="Preethika Kiruveedula" userId="a42628ed-3538-4e45-a3a6-8c078a59d757" providerId="ADAL" clId="{F54A1C2A-974E-4F2F-B4DA-4270EFF3C0D8}" dt="2022-11-07T16:06:27.498" v="629" actId="20577"/>
          <ac:spMkLst>
            <pc:docMk/>
            <pc:sldMk cId="3283163536" sldId="2146846406"/>
            <ac:spMk id="4" creationId="{A04E16D6-6682-4068-BF11-BA8E4E8E1BBC}"/>
          </ac:spMkLst>
        </pc:spChg>
      </pc:sldChg>
      <pc:sldChg chg="addSp delSp modSp mod">
        <pc:chgData name="Preethika Kiruveedula" userId="a42628ed-3538-4e45-a3a6-8c078a59d757" providerId="ADAL" clId="{F54A1C2A-974E-4F2F-B4DA-4270EFF3C0D8}" dt="2022-11-08T21:09:23.051" v="1100" actId="1076"/>
        <pc:sldMkLst>
          <pc:docMk/>
          <pc:sldMk cId="1785031255" sldId="2146846495"/>
        </pc:sldMkLst>
        <pc:spChg chg="mod">
          <ac:chgData name="Preethika Kiruveedula" userId="a42628ed-3538-4e45-a3a6-8c078a59d757" providerId="ADAL" clId="{F54A1C2A-974E-4F2F-B4DA-4270EFF3C0D8}" dt="2022-11-07T16:02:05.223" v="342" actId="20577"/>
          <ac:spMkLst>
            <pc:docMk/>
            <pc:sldMk cId="1785031255" sldId="2146846495"/>
            <ac:spMk id="3" creationId="{B9BD24FA-E26A-4790-9925-73E6E60A02B0}"/>
          </ac:spMkLst>
        </pc:spChg>
        <pc:spChg chg="mod">
          <ac:chgData name="Preethika Kiruveedula" userId="a42628ed-3538-4e45-a3a6-8c078a59d757" providerId="ADAL" clId="{F54A1C2A-974E-4F2F-B4DA-4270EFF3C0D8}" dt="2022-11-08T21:08:59.996" v="1099" actId="20577"/>
          <ac:spMkLst>
            <pc:docMk/>
            <pc:sldMk cId="1785031255" sldId="2146846495"/>
            <ac:spMk id="14" creationId="{AB5DDCAC-5FB5-4181-821D-D510F92F7EE7}"/>
          </ac:spMkLst>
        </pc:spChg>
        <pc:picChg chg="add del mod">
          <ac:chgData name="Preethika Kiruveedula" userId="a42628ed-3538-4e45-a3a6-8c078a59d757" providerId="ADAL" clId="{F54A1C2A-974E-4F2F-B4DA-4270EFF3C0D8}" dt="2022-11-07T16:13:52.114" v="664" actId="478"/>
          <ac:picMkLst>
            <pc:docMk/>
            <pc:sldMk cId="1785031255" sldId="2146846495"/>
            <ac:picMk id="2" creationId="{07BDF6A1-6607-81D3-59F2-62424F0D6D62}"/>
          </ac:picMkLst>
        </pc:picChg>
        <pc:picChg chg="add mod">
          <ac:chgData name="Preethika Kiruveedula" userId="a42628ed-3538-4e45-a3a6-8c078a59d757" providerId="ADAL" clId="{F54A1C2A-974E-4F2F-B4DA-4270EFF3C0D8}" dt="2022-11-08T21:09:23.051" v="1100" actId="1076"/>
          <ac:picMkLst>
            <pc:docMk/>
            <pc:sldMk cId="1785031255" sldId="2146846495"/>
            <ac:picMk id="2" creationId="{F63525AF-4C71-D448-71B8-04FDA91A0F3C}"/>
          </ac:picMkLst>
        </pc:picChg>
        <pc:picChg chg="add mod">
          <ac:chgData name="Preethika Kiruveedula" userId="a42628ed-3538-4e45-a3a6-8c078a59d757" providerId="ADAL" clId="{F54A1C2A-974E-4F2F-B4DA-4270EFF3C0D8}" dt="2022-11-07T16:14:01.155" v="666" actId="1076"/>
          <ac:picMkLst>
            <pc:docMk/>
            <pc:sldMk cId="1785031255" sldId="2146846495"/>
            <ac:picMk id="4" creationId="{80C11E79-9725-8D60-6CE3-9862593ED97C}"/>
          </ac:picMkLst>
        </pc:picChg>
        <pc:picChg chg="del">
          <ac:chgData name="Preethika Kiruveedula" userId="a42628ed-3538-4e45-a3a6-8c078a59d757" providerId="ADAL" clId="{F54A1C2A-974E-4F2F-B4DA-4270EFF3C0D8}" dt="2022-11-07T16:02:07.807" v="343" actId="478"/>
          <ac:picMkLst>
            <pc:docMk/>
            <pc:sldMk cId="1785031255" sldId="2146846495"/>
            <ac:picMk id="3074" creationId="{28DFEB51-DAF9-3024-AA1F-F71E576225D5}"/>
          </ac:picMkLst>
        </pc:picChg>
      </pc:sldChg>
      <pc:sldChg chg="del">
        <pc:chgData name="Preethika Kiruveedula" userId="a42628ed-3538-4e45-a3a6-8c078a59d757" providerId="ADAL" clId="{F54A1C2A-974E-4F2F-B4DA-4270EFF3C0D8}" dt="2022-11-07T16:05:47.486" v="602" actId="2696"/>
        <pc:sldMkLst>
          <pc:docMk/>
          <pc:sldMk cId="2568764752" sldId="2146846508"/>
        </pc:sldMkLst>
      </pc:sldChg>
      <pc:sldChg chg="del">
        <pc:chgData name="Preethika Kiruveedula" userId="a42628ed-3538-4e45-a3a6-8c078a59d757" providerId="ADAL" clId="{F54A1C2A-974E-4F2F-B4DA-4270EFF3C0D8}" dt="2022-11-07T16:05:50.419" v="603" actId="2696"/>
        <pc:sldMkLst>
          <pc:docMk/>
          <pc:sldMk cId="394324697" sldId="2146846509"/>
        </pc:sldMkLst>
      </pc:sldChg>
      <pc:sldChg chg="del">
        <pc:chgData name="Preethika Kiruveedula" userId="a42628ed-3538-4e45-a3a6-8c078a59d757" providerId="ADAL" clId="{F54A1C2A-974E-4F2F-B4DA-4270EFF3C0D8}" dt="2022-11-07T16:05:39.119" v="599" actId="2696"/>
        <pc:sldMkLst>
          <pc:docMk/>
          <pc:sldMk cId="2776961703" sldId="2146846510"/>
        </pc:sldMkLst>
      </pc:sldChg>
      <pc:sldChg chg="del">
        <pc:chgData name="Preethika Kiruveedula" userId="a42628ed-3538-4e45-a3a6-8c078a59d757" providerId="ADAL" clId="{F54A1C2A-974E-4F2F-B4DA-4270EFF3C0D8}" dt="2022-11-07T16:05:41.867" v="600" actId="2696"/>
        <pc:sldMkLst>
          <pc:docMk/>
          <pc:sldMk cId="1808155758" sldId="2146846511"/>
        </pc:sldMkLst>
      </pc:sldChg>
      <pc:sldChg chg="addSp delSp modSp mod">
        <pc:chgData name="Preethika Kiruveedula" userId="a42628ed-3538-4e45-a3a6-8c078a59d757" providerId="ADAL" clId="{F54A1C2A-974E-4F2F-B4DA-4270EFF3C0D8}" dt="2022-11-08T19:07:10.110" v="896" actId="1076"/>
        <pc:sldMkLst>
          <pc:docMk/>
          <pc:sldMk cId="2463202714" sldId="2146846512"/>
        </pc:sldMkLst>
        <pc:spChg chg="mod">
          <ac:chgData name="Preethika Kiruveedula" userId="a42628ed-3538-4e45-a3a6-8c078a59d757" providerId="ADAL" clId="{F54A1C2A-974E-4F2F-B4DA-4270EFF3C0D8}" dt="2022-11-07T16:03:18.322" v="436" actId="255"/>
          <ac:spMkLst>
            <pc:docMk/>
            <pc:sldMk cId="2463202714" sldId="2146846512"/>
            <ac:spMk id="3" creationId="{B9BD24FA-E26A-4790-9925-73E6E60A02B0}"/>
          </ac:spMkLst>
        </pc:spChg>
        <pc:spChg chg="mod">
          <ac:chgData name="Preethika Kiruveedula" userId="a42628ed-3538-4e45-a3a6-8c078a59d757" providerId="ADAL" clId="{F54A1C2A-974E-4F2F-B4DA-4270EFF3C0D8}" dt="2022-11-07T16:05:33.970" v="598" actId="313"/>
          <ac:spMkLst>
            <pc:docMk/>
            <pc:sldMk cId="2463202714" sldId="2146846512"/>
            <ac:spMk id="14" creationId="{AB5DDCAC-5FB5-4181-821D-D510F92F7EE7}"/>
          </ac:spMkLst>
        </pc:spChg>
        <pc:picChg chg="add mod">
          <ac:chgData name="Preethika Kiruveedula" userId="a42628ed-3538-4e45-a3a6-8c078a59d757" providerId="ADAL" clId="{F54A1C2A-974E-4F2F-B4DA-4270EFF3C0D8}" dt="2022-11-08T19:07:10.110" v="896" actId="1076"/>
          <ac:picMkLst>
            <pc:docMk/>
            <pc:sldMk cId="2463202714" sldId="2146846512"/>
            <ac:picMk id="2" creationId="{49D98700-4ECF-B0AF-785A-FE67207AAD5A}"/>
          </ac:picMkLst>
        </pc:picChg>
        <pc:picChg chg="add del mod">
          <ac:chgData name="Preethika Kiruveedula" userId="a42628ed-3538-4e45-a3a6-8c078a59d757" providerId="ADAL" clId="{F54A1C2A-974E-4F2F-B4DA-4270EFF3C0D8}" dt="2022-11-07T16:13:48.352" v="662" actId="21"/>
          <ac:picMkLst>
            <pc:docMk/>
            <pc:sldMk cId="2463202714" sldId="2146846512"/>
            <ac:picMk id="2" creationId="{B3071812-8919-FC3B-273F-E5C34A645C48}"/>
          </ac:picMkLst>
        </pc:picChg>
        <pc:picChg chg="del">
          <ac:chgData name="Preethika Kiruveedula" userId="a42628ed-3538-4e45-a3a6-8c078a59d757" providerId="ADAL" clId="{F54A1C2A-974E-4F2F-B4DA-4270EFF3C0D8}" dt="2022-11-07T16:03:53.353" v="443" actId="478"/>
          <ac:picMkLst>
            <pc:docMk/>
            <pc:sldMk cId="2463202714" sldId="2146846512"/>
            <ac:picMk id="1026" creationId="{2E8F1685-26A6-3869-86E1-50637BC30A4D}"/>
          </ac:picMkLst>
        </pc:picChg>
        <pc:picChg chg="add mod">
          <ac:chgData name="Preethika Kiruveedula" userId="a42628ed-3538-4e45-a3a6-8c078a59d757" providerId="ADAL" clId="{F54A1C2A-974E-4F2F-B4DA-4270EFF3C0D8}" dt="2022-11-07T16:14:05.440" v="667" actId="1076"/>
          <ac:picMkLst>
            <pc:docMk/>
            <pc:sldMk cId="2463202714" sldId="2146846512"/>
            <ac:picMk id="2050" creationId="{4981A993-6C36-CD30-6A5D-03A107015983}"/>
          </ac:picMkLst>
        </pc:picChg>
      </pc:sldChg>
      <pc:sldChg chg="del">
        <pc:chgData name="Preethika Kiruveedula" userId="a42628ed-3538-4e45-a3a6-8c078a59d757" providerId="ADAL" clId="{F54A1C2A-974E-4F2F-B4DA-4270EFF3C0D8}" dt="2022-11-07T16:05:53.166" v="604" actId="2696"/>
        <pc:sldMkLst>
          <pc:docMk/>
          <pc:sldMk cId="598635557" sldId="2146846513"/>
        </pc:sldMkLst>
      </pc:sldChg>
      <pc:sldChg chg="new del">
        <pc:chgData name="Preethika Kiruveedula" userId="a42628ed-3538-4e45-a3a6-8c078a59d757" providerId="ADAL" clId="{F54A1C2A-974E-4F2F-B4DA-4270EFF3C0D8}" dt="2022-11-07T16:26:19.883" v="756" actId="680"/>
        <pc:sldMkLst>
          <pc:docMk/>
          <pc:sldMk cId="2615942277" sldId="2146846513"/>
        </pc:sldMkLst>
      </pc:sldChg>
      <pc:sldChg chg="addSp delSp modSp add mod">
        <pc:chgData name="Preethika Kiruveedula" userId="a42628ed-3538-4e45-a3a6-8c078a59d757" providerId="ADAL" clId="{F54A1C2A-974E-4F2F-B4DA-4270EFF3C0D8}" dt="2022-11-07T16:27:28.045" v="882" actId="20577"/>
        <pc:sldMkLst>
          <pc:docMk/>
          <pc:sldMk cId="3305893926" sldId="2146846513"/>
        </pc:sldMkLst>
        <pc:spChg chg="mod">
          <ac:chgData name="Preethika Kiruveedula" userId="a42628ed-3538-4e45-a3a6-8c078a59d757" providerId="ADAL" clId="{F54A1C2A-974E-4F2F-B4DA-4270EFF3C0D8}" dt="2022-11-07T16:27:28.045" v="882" actId="20577"/>
          <ac:spMkLst>
            <pc:docMk/>
            <pc:sldMk cId="3305893926" sldId="2146846513"/>
            <ac:spMk id="3" creationId="{B9BD24FA-E26A-4790-9925-73E6E60A02B0}"/>
          </ac:spMkLst>
        </pc:spChg>
        <pc:spChg chg="mod">
          <ac:chgData name="Preethika Kiruveedula" userId="a42628ed-3538-4e45-a3a6-8c078a59d757" providerId="ADAL" clId="{F54A1C2A-974E-4F2F-B4DA-4270EFF3C0D8}" dt="2022-11-07T16:26:44.498" v="797" actId="20577"/>
          <ac:spMkLst>
            <pc:docMk/>
            <pc:sldMk cId="3305893926" sldId="2146846513"/>
            <ac:spMk id="14" creationId="{AB5DDCAC-5FB5-4181-821D-D510F92F7EE7}"/>
          </ac:spMkLst>
        </pc:spChg>
        <pc:picChg chg="del">
          <ac:chgData name="Preethika Kiruveedula" userId="a42628ed-3538-4e45-a3a6-8c078a59d757" providerId="ADAL" clId="{F54A1C2A-974E-4F2F-B4DA-4270EFF3C0D8}" dt="2022-11-07T16:26:24.983" v="758" actId="478"/>
          <ac:picMkLst>
            <pc:docMk/>
            <pc:sldMk cId="3305893926" sldId="2146846513"/>
            <ac:picMk id="2050" creationId="{4981A993-6C36-CD30-6A5D-03A107015983}"/>
          </ac:picMkLst>
        </pc:picChg>
        <pc:picChg chg="add mod">
          <ac:chgData name="Preethika Kiruveedula" userId="a42628ed-3538-4e45-a3a6-8c078a59d757" providerId="ADAL" clId="{F54A1C2A-974E-4F2F-B4DA-4270EFF3C0D8}" dt="2022-11-07T16:26:31.607" v="761" actId="1076"/>
          <ac:picMkLst>
            <pc:docMk/>
            <pc:sldMk cId="3305893926" sldId="2146846513"/>
            <ac:picMk id="5122" creationId="{E79E17C9-4C51-545B-733C-A205282EC7E7}"/>
          </ac:picMkLst>
        </pc:picChg>
      </pc:sldChg>
      <pc:sldChg chg="del">
        <pc:chgData name="Preethika Kiruveedula" userId="a42628ed-3538-4e45-a3a6-8c078a59d757" providerId="ADAL" clId="{F54A1C2A-974E-4F2F-B4DA-4270EFF3C0D8}" dt="2022-11-07T16:02:38.216" v="429" actId="2696"/>
        <pc:sldMkLst>
          <pc:docMk/>
          <pc:sldMk cId="3415558409" sldId="2146846514"/>
        </pc:sldMkLst>
      </pc:sldChg>
      <pc:sldChg chg="del">
        <pc:chgData name="Preethika Kiruveedula" userId="a42628ed-3538-4e45-a3a6-8c078a59d757" providerId="ADAL" clId="{F54A1C2A-974E-4F2F-B4DA-4270EFF3C0D8}" dt="2022-11-07T16:02:41.230" v="430" actId="2696"/>
        <pc:sldMkLst>
          <pc:docMk/>
          <pc:sldMk cId="1618180358" sldId="2146846515"/>
        </pc:sldMkLst>
      </pc:sldChg>
      <pc:sldChg chg="del">
        <pc:chgData name="Preethika Kiruveedula" userId="a42628ed-3538-4e45-a3a6-8c078a59d757" providerId="ADAL" clId="{F54A1C2A-974E-4F2F-B4DA-4270EFF3C0D8}" dt="2022-11-07T16:02:44.455" v="431" actId="2696"/>
        <pc:sldMkLst>
          <pc:docMk/>
          <pc:sldMk cId="2634163230" sldId="2146846516"/>
        </pc:sldMkLst>
      </pc:sldChg>
      <pc:sldChg chg="del">
        <pc:chgData name="Preethika Kiruveedula" userId="a42628ed-3538-4e45-a3a6-8c078a59d757" providerId="ADAL" clId="{F54A1C2A-974E-4F2F-B4DA-4270EFF3C0D8}" dt="2022-11-07T16:02:47.303" v="432" actId="2696"/>
        <pc:sldMkLst>
          <pc:docMk/>
          <pc:sldMk cId="3001039475" sldId="2146846517"/>
        </pc:sldMkLst>
      </pc:sldChg>
      <pc:sldChg chg="del">
        <pc:chgData name="Preethika Kiruveedula" userId="a42628ed-3538-4e45-a3a6-8c078a59d757" providerId="ADAL" clId="{F54A1C2A-974E-4F2F-B4DA-4270EFF3C0D8}" dt="2022-11-07T16:02:49.740" v="433" actId="2696"/>
        <pc:sldMkLst>
          <pc:docMk/>
          <pc:sldMk cId="1465178846" sldId="2146846518"/>
        </pc:sldMkLst>
      </pc:sldChg>
      <pc:sldChg chg="del">
        <pc:chgData name="Preethika Kiruveedula" userId="a42628ed-3538-4e45-a3a6-8c078a59d757" providerId="ADAL" clId="{F54A1C2A-974E-4F2F-B4DA-4270EFF3C0D8}" dt="2022-11-07T16:05:44.950" v="601" actId="2696"/>
        <pc:sldMkLst>
          <pc:docMk/>
          <pc:sldMk cId="534388090" sldId="2146846519"/>
        </pc:sldMkLst>
      </pc:sldChg>
      <pc:sldChg chg="del">
        <pc:chgData name="Preethika Kiruveedula" userId="a42628ed-3538-4e45-a3a6-8c078a59d757" providerId="ADAL" clId="{F54A1C2A-974E-4F2F-B4DA-4270EFF3C0D8}" dt="2022-11-07T16:02:52.529" v="434" actId="2696"/>
        <pc:sldMkLst>
          <pc:docMk/>
          <pc:sldMk cId="1557567927" sldId="2146846520"/>
        </pc:sldMkLst>
      </pc:sldChg>
      <pc:sldChg chg="modSp add mod">
        <pc:chgData name="Preethika Kiruveedula" userId="a42628ed-3538-4e45-a3a6-8c078a59d757" providerId="ADAL" clId="{F54A1C2A-974E-4F2F-B4DA-4270EFF3C0D8}" dt="2022-11-09T15:48:32.659" v="1212" actId="20577"/>
        <pc:sldMkLst>
          <pc:docMk/>
          <pc:sldMk cId="598635557" sldId="2146846523"/>
        </pc:sldMkLst>
        <pc:spChg chg="mod">
          <ac:chgData name="Preethika Kiruveedula" userId="a42628ed-3538-4e45-a3a6-8c078a59d757" providerId="ADAL" clId="{F54A1C2A-974E-4F2F-B4DA-4270EFF3C0D8}" dt="2022-11-09T15:48:32.659" v="1212" actId="20577"/>
          <ac:spMkLst>
            <pc:docMk/>
            <pc:sldMk cId="598635557" sldId="2146846523"/>
            <ac:spMk id="7" creationId="{048707F4-9F95-4412-B47D-20D88DFA4CE1}"/>
          </ac:spMkLst>
        </pc:spChg>
      </pc:sldChg>
      <pc:sldChg chg="modSp add mod">
        <pc:chgData name="Preethika Kiruveedula" userId="a42628ed-3538-4e45-a3a6-8c078a59d757" providerId="ADAL" clId="{F54A1C2A-974E-4F2F-B4DA-4270EFF3C0D8}" dt="2022-11-09T15:51:08.914" v="1225" actId="14100"/>
        <pc:sldMkLst>
          <pc:docMk/>
          <pc:sldMk cId="2055666466" sldId="2146846524"/>
        </pc:sldMkLst>
        <pc:spChg chg="mod">
          <ac:chgData name="Preethika Kiruveedula" userId="a42628ed-3538-4e45-a3a6-8c078a59d757" providerId="ADAL" clId="{F54A1C2A-974E-4F2F-B4DA-4270EFF3C0D8}" dt="2022-11-09T15:51:08.914" v="1225" actId="14100"/>
          <ac:spMkLst>
            <pc:docMk/>
            <pc:sldMk cId="2055666466" sldId="2146846524"/>
            <ac:spMk id="7" creationId="{048707F4-9F95-4412-B47D-20D88DFA4CE1}"/>
          </ac:spMkLst>
        </pc:spChg>
      </pc:sldChg>
      <pc:sldMasterChg chg="del delSldLayout">
        <pc:chgData name="Preethika Kiruveedula" userId="a42628ed-3538-4e45-a3a6-8c078a59d757" providerId="ADAL" clId="{F54A1C2A-974E-4F2F-B4DA-4270EFF3C0D8}" dt="2022-11-07T16:05:41.867" v="600" actId="2696"/>
        <pc:sldMasterMkLst>
          <pc:docMk/>
          <pc:sldMasterMk cId="4064474576" sldId="2147483648"/>
        </pc:sldMasterMkLst>
        <pc:sldLayoutChg chg="del">
          <pc:chgData name="Preethika Kiruveedula" userId="a42628ed-3538-4e45-a3a6-8c078a59d757" providerId="ADAL" clId="{F54A1C2A-974E-4F2F-B4DA-4270EFF3C0D8}" dt="2022-11-07T16:05:41.867" v="600" actId="2696"/>
          <pc:sldLayoutMkLst>
            <pc:docMk/>
            <pc:sldMasterMk cId="4064474576" sldId="2147483648"/>
            <pc:sldLayoutMk cId="1350239382" sldId="2147483649"/>
          </pc:sldLayoutMkLst>
        </pc:sldLayoutChg>
        <pc:sldLayoutChg chg="del">
          <pc:chgData name="Preethika Kiruveedula" userId="a42628ed-3538-4e45-a3a6-8c078a59d757" providerId="ADAL" clId="{F54A1C2A-974E-4F2F-B4DA-4270EFF3C0D8}" dt="2022-11-07T16:05:41.867" v="600" actId="2696"/>
          <pc:sldLayoutMkLst>
            <pc:docMk/>
            <pc:sldMasterMk cId="4064474576" sldId="2147483648"/>
            <pc:sldLayoutMk cId="559510251" sldId="2147483650"/>
          </pc:sldLayoutMkLst>
        </pc:sldLayoutChg>
        <pc:sldLayoutChg chg="del">
          <pc:chgData name="Preethika Kiruveedula" userId="a42628ed-3538-4e45-a3a6-8c078a59d757" providerId="ADAL" clId="{F54A1C2A-974E-4F2F-B4DA-4270EFF3C0D8}" dt="2022-11-07T16:05:41.867" v="600" actId="2696"/>
          <pc:sldLayoutMkLst>
            <pc:docMk/>
            <pc:sldMasterMk cId="4064474576" sldId="2147483648"/>
            <pc:sldLayoutMk cId="1108297975" sldId="2147483651"/>
          </pc:sldLayoutMkLst>
        </pc:sldLayoutChg>
        <pc:sldLayoutChg chg="del">
          <pc:chgData name="Preethika Kiruveedula" userId="a42628ed-3538-4e45-a3a6-8c078a59d757" providerId="ADAL" clId="{F54A1C2A-974E-4F2F-B4DA-4270EFF3C0D8}" dt="2022-11-07T16:05:41.867" v="600" actId="2696"/>
          <pc:sldLayoutMkLst>
            <pc:docMk/>
            <pc:sldMasterMk cId="4064474576" sldId="2147483648"/>
            <pc:sldLayoutMk cId="1938592330" sldId="2147483652"/>
          </pc:sldLayoutMkLst>
        </pc:sldLayoutChg>
        <pc:sldLayoutChg chg="del">
          <pc:chgData name="Preethika Kiruveedula" userId="a42628ed-3538-4e45-a3a6-8c078a59d757" providerId="ADAL" clId="{F54A1C2A-974E-4F2F-B4DA-4270EFF3C0D8}" dt="2022-11-07T16:05:41.867" v="600" actId="2696"/>
          <pc:sldLayoutMkLst>
            <pc:docMk/>
            <pc:sldMasterMk cId="4064474576" sldId="2147483648"/>
            <pc:sldLayoutMk cId="2529046431" sldId="2147483653"/>
          </pc:sldLayoutMkLst>
        </pc:sldLayoutChg>
        <pc:sldLayoutChg chg="del">
          <pc:chgData name="Preethika Kiruveedula" userId="a42628ed-3538-4e45-a3a6-8c078a59d757" providerId="ADAL" clId="{F54A1C2A-974E-4F2F-B4DA-4270EFF3C0D8}" dt="2022-11-07T16:05:41.867" v="600" actId="2696"/>
          <pc:sldLayoutMkLst>
            <pc:docMk/>
            <pc:sldMasterMk cId="4064474576" sldId="2147483648"/>
            <pc:sldLayoutMk cId="346907086" sldId="2147483654"/>
          </pc:sldLayoutMkLst>
        </pc:sldLayoutChg>
        <pc:sldLayoutChg chg="del">
          <pc:chgData name="Preethika Kiruveedula" userId="a42628ed-3538-4e45-a3a6-8c078a59d757" providerId="ADAL" clId="{F54A1C2A-974E-4F2F-B4DA-4270EFF3C0D8}" dt="2022-11-07T16:05:41.867" v="600" actId="2696"/>
          <pc:sldLayoutMkLst>
            <pc:docMk/>
            <pc:sldMasterMk cId="4064474576" sldId="2147483648"/>
            <pc:sldLayoutMk cId="665124458" sldId="2147483655"/>
          </pc:sldLayoutMkLst>
        </pc:sldLayoutChg>
        <pc:sldLayoutChg chg="del">
          <pc:chgData name="Preethika Kiruveedula" userId="a42628ed-3538-4e45-a3a6-8c078a59d757" providerId="ADAL" clId="{F54A1C2A-974E-4F2F-B4DA-4270EFF3C0D8}" dt="2022-11-07T16:05:41.867" v="600" actId="2696"/>
          <pc:sldLayoutMkLst>
            <pc:docMk/>
            <pc:sldMasterMk cId="4064474576" sldId="2147483648"/>
            <pc:sldLayoutMk cId="2040778895" sldId="2147483656"/>
          </pc:sldLayoutMkLst>
        </pc:sldLayoutChg>
        <pc:sldLayoutChg chg="del">
          <pc:chgData name="Preethika Kiruveedula" userId="a42628ed-3538-4e45-a3a6-8c078a59d757" providerId="ADAL" clId="{F54A1C2A-974E-4F2F-B4DA-4270EFF3C0D8}" dt="2022-11-07T16:05:41.867" v="600" actId="2696"/>
          <pc:sldLayoutMkLst>
            <pc:docMk/>
            <pc:sldMasterMk cId="4064474576" sldId="2147483648"/>
            <pc:sldLayoutMk cId="3183690810" sldId="2147483657"/>
          </pc:sldLayoutMkLst>
        </pc:sldLayoutChg>
        <pc:sldLayoutChg chg="del">
          <pc:chgData name="Preethika Kiruveedula" userId="a42628ed-3538-4e45-a3a6-8c078a59d757" providerId="ADAL" clId="{F54A1C2A-974E-4F2F-B4DA-4270EFF3C0D8}" dt="2022-11-07T16:05:41.867" v="600" actId="2696"/>
          <pc:sldLayoutMkLst>
            <pc:docMk/>
            <pc:sldMasterMk cId="4064474576" sldId="2147483648"/>
            <pc:sldLayoutMk cId="71930711" sldId="2147483658"/>
          </pc:sldLayoutMkLst>
        </pc:sldLayoutChg>
        <pc:sldLayoutChg chg="del">
          <pc:chgData name="Preethika Kiruveedula" userId="a42628ed-3538-4e45-a3a6-8c078a59d757" providerId="ADAL" clId="{F54A1C2A-974E-4F2F-B4DA-4270EFF3C0D8}" dt="2022-11-07T16:05:41.867" v="600" actId="2696"/>
          <pc:sldLayoutMkLst>
            <pc:docMk/>
            <pc:sldMasterMk cId="4064474576" sldId="2147483648"/>
            <pc:sldLayoutMk cId="348489295" sldId="2147483659"/>
          </pc:sldLayoutMkLst>
        </pc:sldLayoutChg>
      </pc:sldMasterChg>
    </pc:docChg>
  </pc:docChgLst>
  <pc:docChgLst>
    <pc:chgData name="Adrian Wu" userId="S::wuadrian@microsoft.com::b04585c1-1118-475f-9aa8-2371bafb94e7" providerId="AD" clId="Web-{8ADB75EE-1354-4A1C-8C35-46DB2F57EE8E}"/>
    <pc:docChg chg="addSld">
      <pc:chgData name="Adrian Wu" userId="S::wuadrian@microsoft.com::b04585c1-1118-475f-9aa8-2371bafb94e7" providerId="AD" clId="Web-{8ADB75EE-1354-4A1C-8C35-46DB2F57EE8E}" dt="2022-11-09T10:19:16.154" v="1"/>
      <pc:docMkLst>
        <pc:docMk/>
      </pc:docMkLst>
      <pc:sldChg chg="add">
        <pc:chgData name="Adrian Wu" userId="S::wuadrian@microsoft.com::b04585c1-1118-475f-9aa8-2371bafb94e7" providerId="AD" clId="Web-{8ADB75EE-1354-4A1C-8C35-46DB2F57EE8E}" dt="2022-11-09T10:19:15.919" v="0"/>
        <pc:sldMkLst>
          <pc:docMk/>
          <pc:sldMk cId="403995272" sldId="2146846515"/>
        </pc:sldMkLst>
      </pc:sldChg>
      <pc:sldChg chg="add">
        <pc:chgData name="Adrian Wu" userId="S::wuadrian@microsoft.com::b04585c1-1118-475f-9aa8-2371bafb94e7" providerId="AD" clId="Web-{8ADB75EE-1354-4A1C-8C35-46DB2F57EE8E}" dt="2022-11-09T10:19:16.154" v="1"/>
        <pc:sldMkLst>
          <pc:docMk/>
          <pc:sldMk cId="2901176786" sldId="2146846516"/>
        </pc:sldMkLst>
      </pc:sldChg>
    </pc:docChg>
  </pc:docChgLst>
  <pc:docChgLst>
    <pc:chgData name="Maja Damjanic" userId="S::masare@microsoft.com::4e502baa-235f-4be3-aa46-4408092b5466" providerId="AD" clId="Web-{D00267B3-CBF2-4A7B-826C-1A1FD319843D}"/>
    <pc:docChg chg="addSld delSld modSld">
      <pc:chgData name="Maja Damjanic" userId="S::masare@microsoft.com::4e502baa-235f-4be3-aa46-4408092b5466" providerId="AD" clId="Web-{D00267B3-CBF2-4A7B-826C-1A1FD319843D}" dt="2022-11-09T12:13:04.059" v="730" actId="1076"/>
      <pc:docMkLst>
        <pc:docMk/>
      </pc:docMkLst>
      <pc:sldChg chg="addSp delSp modSp">
        <pc:chgData name="Maja Damjanic" userId="S::masare@microsoft.com::4e502baa-235f-4be3-aa46-4408092b5466" providerId="AD" clId="Web-{D00267B3-CBF2-4A7B-826C-1A1FD319843D}" dt="2022-11-09T11:29:49.543" v="213" actId="20577"/>
        <pc:sldMkLst>
          <pc:docMk/>
          <pc:sldMk cId="2463202714" sldId="2146846512"/>
        </pc:sldMkLst>
        <pc:spChg chg="mod">
          <ac:chgData name="Maja Damjanic" userId="S::masare@microsoft.com::4e502baa-235f-4be3-aa46-4408092b5466" providerId="AD" clId="Web-{D00267B3-CBF2-4A7B-826C-1A1FD319843D}" dt="2022-11-09T11:29:49.543" v="213" actId="20577"/>
          <ac:spMkLst>
            <pc:docMk/>
            <pc:sldMk cId="2463202714" sldId="2146846512"/>
            <ac:spMk id="3" creationId="{B9BD24FA-E26A-4790-9925-73E6E60A02B0}"/>
          </ac:spMkLst>
        </pc:spChg>
        <pc:spChg chg="add del mod">
          <ac:chgData name="Maja Damjanic" userId="S::masare@microsoft.com::4e502baa-235f-4be3-aa46-4408092b5466" providerId="AD" clId="Web-{D00267B3-CBF2-4A7B-826C-1A1FD319843D}" dt="2022-11-09T11:26:36.272" v="198" actId="20577"/>
          <ac:spMkLst>
            <pc:docMk/>
            <pc:sldMk cId="2463202714" sldId="2146846512"/>
            <ac:spMk id="14" creationId="{AB5DDCAC-5FB5-4181-821D-D510F92F7EE7}"/>
          </ac:spMkLst>
        </pc:spChg>
        <pc:picChg chg="mod">
          <ac:chgData name="Maja Damjanic" userId="S::masare@microsoft.com::4e502baa-235f-4be3-aa46-4408092b5466" providerId="AD" clId="Web-{D00267B3-CBF2-4A7B-826C-1A1FD319843D}" dt="2022-11-09T11:26:25.037" v="148" actId="1076"/>
          <ac:picMkLst>
            <pc:docMk/>
            <pc:sldMk cId="2463202714" sldId="2146846512"/>
            <ac:picMk id="2" creationId="{49D98700-4ECF-B0AF-785A-FE67207AAD5A}"/>
          </ac:picMkLst>
        </pc:picChg>
        <pc:picChg chg="del">
          <ac:chgData name="Maja Damjanic" userId="S::masare@microsoft.com::4e502baa-235f-4be3-aa46-4408092b5466" providerId="AD" clId="Web-{D00267B3-CBF2-4A7B-826C-1A1FD319843D}" dt="2022-11-09T11:26:13.381" v="145"/>
          <ac:picMkLst>
            <pc:docMk/>
            <pc:sldMk cId="2463202714" sldId="2146846512"/>
            <ac:picMk id="2050" creationId="{4981A993-6C36-CD30-6A5D-03A107015983}"/>
          </ac:picMkLst>
        </pc:picChg>
      </pc:sldChg>
      <pc:sldChg chg="addSp modSp mod setBg">
        <pc:chgData name="Maja Damjanic" userId="S::masare@microsoft.com::4e502baa-235f-4be3-aa46-4408092b5466" providerId="AD" clId="Web-{D00267B3-CBF2-4A7B-826C-1A1FD319843D}" dt="2022-11-09T12:07:57.566" v="630" actId="14100"/>
        <pc:sldMkLst>
          <pc:docMk/>
          <pc:sldMk cId="1974596331" sldId="2146846517"/>
        </pc:sldMkLst>
        <pc:spChg chg="mod">
          <ac:chgData name="Maja Damjanic" userId="S::masare@microsoft.com::4e502baa-235f-4be3-aa46-4408092b5466" providerId="AD" clId="Web-{D00267B3-CBF2-4A7B-826C-1A1FD319843D}" dt="2022-11-09T12:05:49.438" v="606"/>
          <ac:spMkLst>
            <pc:docMk/>
            <pc:sldMk cId="1974596331" sldId="2146846517"/>
            <ac:spMk id="2" creationId="{032573A3-56EB-2AD9-4DBA-9E0BFC19E55A}"/>
          </ac:spMkLst>
        </pc:spChg>
        <pc:spChg chg="mod">
          <ac:chgData name="Maja Damjanic" userId="S::masare@microsoft.com::4e502baa-235f-4be3-aa46-4408092b5466" providerId="AD" clId="Web-{D00267B3-CBF2-4A7B-826C-1A1FD319843D}" dt="2022-11-09T12:07:57.566" v="630" actId="14100"/>
          <ac:spMkLst>
            <pc:docMk/>
            <pc:sldMk cId="1974596331" sldId="2146846517"/>
            <ac:spMk id="3" creationId="{E0F7E145-9CC4-6696-73D0-A3E841FB5EA0}"/>
          </ac:spMkLst>
        </pc:spChg>
        <pc:spChg chg="add">
          <ac:chgData name="Maja Damjanic" userId="S::masare@microsoft.com::4e502baa-235f-4be3-aa46-4408092b5466" providerId="AD" clId="Web-{D00267B3-CBF2-4A7B-826C-1A1FD319843D}" dt="2022-11-09T12:05:43.282" v="605"/>
          <ac:spMkLst>
            <pc:docMk/>
            <pc:sldMk cId="1974596331" sldId="2146846517"/>
            <ac:spMk id="8" creationId="{100EDD19-6802-4EC3-95CE-CFFAB042CFD6}"/>
          </ac:spMkLst>
        </pc:spChg>
        <pc:spChg chg="add">
          <ac:chgData name="Maja Damjanic" userId="S::masare@microsoft.com::4e502baa-235f-4be3-aa46-4408092b5466" providerId="AD" clId="Web-{D00267B3-CBF2-4A7B-826C-1A1FD319843D}" dt="2022-11-09T12:05:43.282" v="605"/>
          <ac:spMkLst>
            <pc:docMk/>
            <pc:sldMk cId="1974596331" sldId="2146846517"/>
            <ac:spMk id="10" creationId="{DB17E863-922E-4C26-BD64-E8FD41D28661}"/>
          </ac:spMkLst>
        </pc:spChg>
      </pc:sldChg>
      <pc:sldChg chg="addSp modSp mod setBg">
        <pc:chgData name="Maja Damjanic" userId="S::masare@microsoft.com::4e502baa-235f-4be3-aa46-4408092b5466" providerId="AD" clId="Web-{D00267B3-CBF2-4A7B-826C-1A1FD319843D}" dt="2022-11-09T12:10:26.211" v="711" actId="20577"/>
        <pc:sldMkLst>
          <pc:docMk/>
          <pc:sldMk cId="2659563474" sldId="2146846518"/>
        </pc:sldMkLst>
        <pc:spChg chg="mod">
          <ac:chgData name="Maja Damjanic" userId="S::masare@microsoft.com::4e502baa-235f-4be3-aa46-4408092b5466" providerId="AD" clId="Web-{D00267B3-CBF2-4A7B-826C-1A1FD319843D}" dt="2022-11-09T12:04:32.686" v="593" actId="14100"/>
          <ac:spMkLst>
            <pc:docMk/>
            <pc:sldMk cId="2659563474" sldId="2146846518"/>
            <ac:spMk id="2" creationId="{032573A3-56EB-2AD9-4DBA-9E0BFC19E55A}"/>
          </ac:spMkLst>
        </pc:spChg>
        <pc:spChg chg="mod">
          <ac:chgData name="Maja Damjanic" userId="S::masare@microsoft.com::4e502baa-235f-4be3-aa46-4408092b5466" providerId="AD" clId="Web-{D00267B3-CBF2-4A7B-826C-1A1FD319843D}" dt="2022-11-09T12:10:26.211" v="711" actId="20577"/>
          <ac:spMkLst>
            <pc:docMk/>
            <pc:sldMk cId="2659563474" sldId="2146846518"/>
            <ac:spMk id="3" creationId="{E0F7E145-9CC4-6696-73D0-A3E841FB5EA0}"/>
          </ac:spMkLst>
        </pc:spChg>
        <pc:spChg chg="add">
          <ac:chgData name="Maja Damjanic" userId="S::masare@microsoft.com::4e502baa-235f-4be3-aa46-4408092b5466" providerId="AD" clId="Web-{D00267B3-CBF2-4A7B-826C-1A1FD319843D}" dt="2022-11-09T12:04:16.280" v="590"/>
          <ac:spMkLst>
            <pc:docMk/>
            <pc:sldMk cId="2659563474" sldId="2146846518"/>
            <ac:spMk id="8" creationId="{100EDD19-6802-4EC3-95CE-CFFAB042CFD6}"/>
          </ac:spMkLst>
        </pc:spChg>
        <pc:spChg chg="add">
          <ac:chgData name="Maja Damjanic" userId="S::masare@microsoft.com::4e502baa-235f-4be3-aa46-4408092b5466" providerId="AD" clId="Web-{D00267B3-CBF2-4A7B-826C-1A1FD319843D}" dt="2022-11-09T12:04:16.280" v="590"/>
          <ac:spMkLst>
            <pc:docMk/>
            <pc:sldMk cId="2659563474" sldId="2146846518"/>
            <ac:spMk id="10" creationId="{DB17E863-922E-4C26-BD64-E8FD41D28661}"/>
          </ac:spMkLst>
        </pc:spChg>
      </pc:sldChg>
      <pc:sldChg chg="addSp delSp modSp add mod replId setBg">
        <pc:chgData name="Maja Damjanic" userId="S::masare@microsoft.com::4e502baa-235f-4be3-aa46-4408092b5466" providerId="AD" clId="Web-{D00267B3-CBF2-4A7B-826C-1A1FD319843D}" dt="2022-11-09T12:11:14.728" v="715" actId="1076"/>
        <pc:sldMkLst>
          <pc:docMk/>
          <pc:sldMk cId="3152942002" sldId="2146846519"/>
        </pc:sldMkLst>
        <pc:spChg chg="mod">
          <ac:chgData name="Maja Damjanic" userId="S::masare@microsoft.com::4e502baa-235f-4be3-aa46-4408092b5466" providerId="AD" clId="Web-{D00267B3-CBF2-4A7B-826C-1A1FD319843D}" dt="2022-11-09T12:11:05.009" v="713" actId="20577"/>
          <ac:spMkLst>
            <pc:docMk/>
            <pc:sldMk cId="3152942002" sldId="2146846519"/>
            <ac:spMk id="2" creationId="{032573A3-56EB-2AD9-4DBA-9E0BFC19E55A}"/>
          </ac:spMkLst>
        </pc:spChg>
        <pc:spChg chg="mod">
          <ac:chgData name="Maja Damjanic" userId="S::masare@microsoft.com::4e502baa-235f-4be3-aa46-4408092b5466" providerId="AD" clId="Web-{D00267B3-CBF2-4A7B-826C-1A1FD319843D}" dt="2022-11-09T12:04:12.592" v="589" actId="20577"/>
          <ac:spMkLst>
            <pc:docMk/>
            <pc:sldMk cId="3152942002" sldId="2146846519"/>
            <ac:spMk id="3" creationId="{E0F7E145-9CC4-6696-73D0-A3E841FB5EA0}"/>
          </ac:spMkLst>
        </pc:spChg>
        <pc:spChg chg="add">
          <ac:chgData name="Maja Damjanic" userId="S::masare@microsoft.com::4e502baa-235f-4be3-aa46-4408092b5466" providerId="AD" clId="Web-{D00267B3-CBF2-4A7B-826C-1A1FD319843D}" dt="2022-11-09T12:03:34.544" v="571"/>
          <ac:spMkLst>
            <pc:docMk/>
            <pc:sldMk cId="3152942002" sldId="2146846519"/>
            <ac:spMk id="6" creationId="{DB17E863-922E-4C26-BD64-E8FD41D28661}"/>
          </ac:spMkLst>
        </pc:spChg>
        <pc:spChg chg="add">
          <ac:chgData name="Maja Damjanic" userId="S::masare@microsoft.com::4e502baa-235f-4be3-aa46-4408092b5466" providerId="AD" clId="Web-{D00267B3-CBF2-4A7B-826C-1A1FD319843D}" dt="2022-11-09T12:03:34.544" v="571"/>
          <ac:spMkLst>
            <pc:docMk/>
            <pc:sldMk cId="3152942002" sldId="2146846519"/>
            <ac:spMk id="8" creationId="{100EDD19-6802-4EC3-95CE-CFFAB042CFD6}"/>
          </ac:spMkLst>
        </pc:spChg>
        <pc:spChg chg="add del">
          <ac:chgData name="Maja Damjanic" userId="S::masare@microsoft.com::4e502baa-235f-4be3-aa46-4408092b5466" providerId="AD" clId="Web-{D00267B3-CBF2-4A7B-826C-1A1FD319843D}" dt="2022-11-09T12:02:41.496" v="564"/>
          <ac:spMkLst>
            <pc:docMk/>
            <pc:sldMk cId="3152942002" sldId="2146846519"/>
            <ac:spMk id="10" creationId="{8F7AFB9A-7364-478C-B48B-8523CDD9AE8D}"/>
          </ac:spMkLst>
        </pc:spChg>
        <pc:spChg chg="add del">
          <ac:chgData name="Maja Damjanic" userId="S::masare@microsoft.com::4e502baa-235f-4be3-aa46-4408092b5466" providerId="AD" clId="Web-{D00267B3-CBF2-4A7B-826C-1A1FD319843D}" dt="2022-11-09T12:02:41.496" v="564"/>
          <ac:spMkLst>
            <pc:docMk/>
            <pc:sldMk cId="3152942002" sldId="2146846519"/>
            <ac:spMk id="12" creationId="{36678033-86B6-40E6-BE90-78D8ED4E3A31}"/>
          </ac:spMkLst>
        </pc:spChg>
        <pc:spChg chg="add del">
          <ac:chgData name="Maja Damjanic" userId="S::masare@microsoft.com::4e502baa-235f-4be3-aa46-4408092b5466" providerId="AD" clId="Web-{D00267B3-CBF2-4A7B-826C-1A1FD319843D}" dt="2022-11-09T12:02:41.496" v="564"/>
          <ac:spMkLst>
            <pc:docMk/>
            <pc:sldMk cId="3152942002" sldId="2146846519"/>
            <ac:spMk id="14" creationId="{D2542E1A-076E-4A34-BB67-2BF961754E0C}"/>
          </ac:spMkLst>
        </pc:spChg>
        <pc:spChg chg="add del">
          <ac:chgData name="Maja Damjanic" userId="S::masare@microsoft.com::4e502baa-235f-4be3-aa46-4408092b5466" providerId="AD" clId="Web-{D00267B3-CBF2-4A7B-826C-1A1FD319843D}" dt="2022-11-09T12:02:41.496" v="564"/>
          <ac:spMkLst>
            <pc:docMk/>
            <pc:sldMk cId="3152942002" sldId="2146846519"/>
            <ac:spMk id="16" creationId="{75C56826-D4E5-42ED-8529-079651CB3005}"/>
          </ac:spMkLst>
        </pc:spChg>
        <pc:spChg chg="add del">
          <ac:chgData name="Maja Damjanic" userId="S::masare@microsoft.com::4e502baa-235f-4be3-aa46-4408092b5466" providerId="AD" clId="Web-{D00267B3-CBF2-4A7B-826C-1A1FD319843D}" dt="2022-11-09T12:02:41.496" v="564"/>
          <ac:spMkLst>
            <pc:docMk/>
            <pc:sldMk cId="3152942002" sldId="2146846519"/>
            <ac:spMk id="18" creationId="{82095FCE-EF05-4443-B97A-85DEE3A5CA17}"/>
          </ac:spMkLst>
        </pc:spChg>
        <pc:picChg chg="add del mod">
          <ac:chgData name="Maja Damjanic" userId="S::masare@microsoft.com::4e502baa-235f-4be3-aa46-4408092b5466" providerId="AD" clId="Web-{D00267B3-CBF2-4A7B-826C-1A1FD319843D}" dt="2022-11-09T12:02:45.074" v="565"/>
          <ac:picMkLst>
            <pc:docMk/>
            <pc:sldMk cId="3152942002" sldId="2146846519"/>
            <ac:picMk id="4" creationId="{AFB8CBBE-2718-61A2-CC20-6BF2264BD967}"/>
          </ac:picMkLst>
        </pc:picChg>
        <pc:picChg chg="add del mod">
          <ac:chgData name="Maja Damjanic" userId="S::masare@microsoft.com::4e502baa-235f-4be3-aa46-4408092b5466" providerId="AD" clId="Web-{D00267B3-CBF2-4A7B-826C-1A1FD319843D}" dt="2022-11-09T12:02:47.059" v="566"/>
          <ac:picMkLst>
            <pc:docMk/>
            <pc:sldMk cId="3152942002" sldId="2146846519"/>
            <ac:picMk id="5" creationId="{E281B0C6-4F9A-2260-AC73-14B59BCE3131}"/>
          </ac:picMkLst>
        </pc:picChg>
        <pc:picChg chg="add mod">
          <ac:chgData name="Maja Damjanic" userId="S::masare@microsoft.com::4e502baa-235f-4be3-aa46-4408092b5466" providerId="AD" clId="Web-{D00267B3-CBF2-4A7B-826C-1A1FD319843D}" dt="2022-11-09T12:11:14.728" v="715" actId="1076"/>
          <ac:picMkLst>
            <pc:docMk/>
            <pc:sldMk cId="3152942002" sldId="2146846519"/>
            <ac:picMk id="7" creationId="{F8B15836-8271-C40A-8D2A-994D12F3576E}"/>
          </ac:picMkLst>
        </pc:picChg>
      </pc:sldChg>
      <pc:sldChg chg="modSp add del replId">
        <pc:chgData name="Maja Damjanic" userId="S::masare@microsoft.com::4e502baa-235f-4be3-aa46-4408092b5466" providerId="AD" clId="Web-{D00267B3-CBF2-4A7B-826C-1A1FD319843D}" dt="2022-11-09T12:11:41.885" v="717"/>
        <pc:sldMkLst>
          <pc:docMk/>
          <pc:sldMk cId="1563775910" sldId="2146846520"/>
        </pc:sldMkLst>
        <pc:spChg chg="mod">
          <ac:chgData name="Maja Damjanic" userId="S::masare@microsoft.com::4e502baa-235f-4be3-aa46-4408092b5466" providerId="AD" clId="Web-{D00267B3-CBF2-4A7B-826C-1A1FD319843D}" dt="2022-11-09T11:40:42.360" v="358" actId="20577"/>
          <ac:spMkLst>
            <pc:docMk/>
            <pc:sldMk cId="1563775910" sldId="2146846520"/>
            <ac:spMk id="2" creationId="{032573A3-56EB-2AD9-4DBA-9E0BFC19E55A}"/>
          </ac:spMkLst>
        </pc:spChg>
        <pc:spChg chg="mod">
          <ac:chgData name="Maja Damjanic" userId="S::masare@microsoft.com::4e502baa-235f-4be3-aa46-4408092b5466" providerId="AD" clId="Web-{D00267B3-CBF2-4A7B-826C-1A1FD319843D}" dt="2022-11-09T11:40:46.642" v="359" actId="20577"/>
          <ac:spMkLst>
            <pc:docMk/>
            <pc:sldMk cId="1563775910" sldId="2146846520"/>
            <ac:spMk id="3" creationId="{E0F7E145-9CC4-6696-73D0-A3E841FB5EA0}"/>
          </ac:spMkLst>
        </pc:spChg>
      </pc:sldChg>
      <pc:sldChg chg="addSp delSp modSp add replId">
        <pc:chgData name="Maja Damjanic" userId="S::masare@microsoft.com::4e502baa-235f-4be3-aa46-4408092b5466" providerId="AD" clId="Web-{D00267B3-CBF2-4A7B-826C-1A1FD319843D}" dt="2022-11-09T12:13:04.059" v="730" actId="1076"/>
        <pc:sldMkLst>
          <pc:docMk/>
          <pc:sldMk cId="1179285755" sldId="2146846521"/>
        </pc:sldMkLst>
        <pc:spChg chg="mod">
          <ac:chgData name="Maja Damjanic" userId="S::masare@microsoft.com::4e502baa-235f-4be3-aa46-4408092b5466" providerId="AD" clId="Web-{D00267B3-CBF2-4A7B-826C-1A1FD319843D}" dt="2022-11-09T12:12:54.293" v="728" actId="20577"/>
          <ac:spMkLst>
            <pc:docMk/>
            <pc:sldMk cId="1179285755" sldId="2146846521"/>
            <ac:spMk id="2" creationId="{032573A3-56EB-2AD9-4DBA-9E0BFC19E55A}"/>
          </ac:spMkLst>
        </pc:spChg>
        <pc:picChg chg="add mod">
          <ac:chgData name="Maja Damjanic" userId="S::masare@microsoft.com::4e502baa-235f-4be3-aa46-4408092b5466" providerId="AD" clId="Web-{D00267B3-CBF2-4A7B-826C-1A1FD319843D}" dt="2022-11-09T12:13:04.059" v="730" actId="1076"/>
          <ac:picMkLst>
            <pc:docMk/>
            <pc:sldMk cId="1179285755" sldId="2146846521"/>
            <ac:picMk id="4" creationId="{46DA9571-9686-2D2E-2E06-4DF4F9BF0A4C}"/>
          </ac:picMkLst>
        </pc:picChg>
        <pc:picChg chg="del">
          <ac:chgData name="Maja Damjanic" userId="S::masare@microsoft.com::4e502baa-235f-4be3-aa46-4408092b5466" providerId="AD" clId="Web-{D00267B3-CBF2-4A7B-826C-1A1FD319843D}" dt="2022-11-09T12:11:52.776" v="726"/>
          <ac:picMkLst>
            <pc:docMk/>
            <pc:sldMk cId="1179285755" sldId="2146846521"/>
            <ac:picMk id="7" creationId="{F8B15836-8271-C40A-8D2A-994D12F3576E}"/>
          </ac:picMkLst>
        </pc:picChg>
      </pc:sldChg>
    </pc:docChg>
  </pc:docChgLst>
  <pc:docChgLst>
    <pc:chgData name="Maja Damjanic" userId="S::masare@microsoft.com::4e502baa-235f-4be3-aa46-4408092b5466" providerId="AD" clId="Web-{CE628EFA-223C-4918-9BD2-D0B6C313FE9D}"/>
    <pc:docChg chg="addSld modSld">
      <pc:chgData name="Maja Damjanic" userId="S::masare@microsoft.com::4e502baa-235f-4be3-aa46-4408092b5466" providerId="AD" clId="Web-{CE628EFA-223C-4918-9BD2-D0B6C313FE9D}" dt="2022-11-09T12:53:33.340" v="278" actId="20577"/>
      <pc:docMkLst>
        <pc:docMk/>
      </pc:docMkLst>
      <pc:sldChg chg="modSp">
        <pc:chgData name="Maja Damjanic" userId="S::masare@microsoft.com::4e502baa-235f-4be3-aa46-4408092b5466" providerId="AD" clId="Web-{CE628EFA-223C-4918-9BD2-D0B6C313FE9D}" dt="2022-11-09T12:47:18.747" v="267" actId="20577"/>
        <pc:sldMkLst>
          <pc:docMk/>
          <pc:sldMk cId="2103110274" sldId="2011"/>
        </pc:sldMkLst>
        <pc:spChg chg="mod">
          <ac:chgData name="Maja Damjanic" userId="S::masare@microsoft.com::4e502baa-235f-4be3-aa46-4408092b5466" providerId="AD" clId="Web-{CE628EFA-223C-4918-9BD2-D0B6C313FE9D}" dt="2022-11-09T12:47:18.747" v="267" actId="20577"/>
          <ac:spMkLst>
            <pc:docMk/>
            <pc:sldMk cId="2103110274" sldId="2011"/>
            <ac:spMk id="3" creationId="{B9BD24FA-E26A-4790-9925-73E6E60A02B0}"/>
          </ac:spMkLst>
        </pc:spChg>
        <pc:picChg chg="mod">
          <ac:chgData name="Maja Damjanic" userId="S::masare@microsoft.com::4e502baa-235f-4be3-aa46-4408092b5466" providerId="AD" clId="Web-{CE628EFA-223C-4918-9BD2-D0B6C313FE9D}" dt="2022-11-09T12:46:28.089" v="260" actId="14100"/>
          <ac:picMkLst>
            <pc:docMk/>
            <pc:sldMk cId="2103110274" sldId="2011"/>
            <ac:picMk id="1026" creationId="{B10FAA60-FACD-074B-D134-0EC74D247025}"/>
          </ac:picMkLst>
        </pc:picChg>
      </pc:sldChg>
      <pc:sldChg chg="modSp">
        <pc:chgData name="Maja Damjanic" userId="S::masare@microsoft.com::4e502baa-235f-4be3-aa46-4408092b5466" providerId="AD" clId="Web-{CE628EFA-223C-4918-9BD2-D0B6C313FE9D}" dt="2022-11-09T12:47:00.355" v="263" actId="20577"/>
        <pc:sldMkLst>
          <pc:docMk/>
          <pc:sldMk cId="2463202714" sldId="2146846512"/>
        </pc:sldMkLst>
        <pc:spChg chg="mod">
          <ac:chgData name="Maja Damjanic" userId="S::masare@microsoft.com::4e502baa-235f-4be3-aa46-4408092b5466" providerId="AD" clId="Web-{CE628EFA-223C-4918-9BD2-D0B6C313FE9D}" dt="2022-11-09T12:47:00.355" v="263" actId="20577"/>
          <ac:spMkLst>
            <pc:docMk/>
            <pc:sldMk cId="2463202714" sldId="2146846512"/>
            <ac:spMk id="3" creationId="{B9BD24FA-E26A-4790-9925-73E6E60A02B0}"/>
          </ac:spMkLst>
        </pc:spChg>
        <pc:picChg chg="mod">
          <ac:chgData name="Maja Damjanic" userId="S::masare@microsoft.com::4e502baa-235f-4be3-aa46-4408092b5466" providerId="AD" clId="Web-{CE628EFA-223C-4918-9BD2-D0B6C313FE9D}" dt="2022-11-09T12:46:56.090" v="262" actId="1076"/>
          <ac:picMkLst>
            <pc:docMk/>
            <pc:sldMk cId="2463202714" sldId="2146846512"/>
            <ac:picMk id="2" creationId="{49D98700-4ECF-B0AF-785A-FE67207AAD5A}"/>
          </ac:picMkLst>
        </pc:picChg>
      </pc:sldChg>
      <pc:sldChg chg="modSp">
        <pc:chgData name="Maja Damjanic" userId="S::masare@microsoft.com::4e502baa-235f-4be3-aa46-4408092b5466" providerId="AD" clId="Web-{CE628EFA-223C-4918-9BD2-D0B6C313FE9D}" dt="2022-11-09T12:13:49.232" v="0" actId="20577"/>
        <pc:sldMkLst>
          <pc:docMk/>
          <pc:sldMk cId="1974596331" sldId="2146846517"/>
        </pc:sldMkLst>
        <pc:spChg chg="mod">
          <ac:chgData name="Maja Damjanic" userId="S::masare@microsoft.com::4e502baa-235f-4be3-aa46-4408092b5466" providerId="AD" clId="Web-{CE628EFA-223C-4918-9BD2-D0B6C313FE9D}" dt="2022-11-09T12:13:49.232" v="0" actId="20577"/>
          <ac:spMkLst>
            <pc:docMk/>
            <pc:sldMk cId="1974596331" sldId="2146846517"/>
            <ac:spMk id="3" creationId="{E0F7E145-9CC4-6696-73D0-A3E841FB5EA0}"/>
          </ac:spMkLst>
        </pc:spChg>
      </pc:sldChg>
      <pc:sldChg chg="modSp">
        <pc:chgData name="Maja Damjanic" userId="S::masare@microsoft.com::4e502baa-235f-4be3-aa46-4408092b5466" providerId="AD" clId="Web-{CE628EFA-223C-4918-9BD2-D0B6C313FE9D}" dt="2022-11-09T12:14:21.592" v="3" actId="20577"/>
        <pc:sldMkLst>
          <pc:docMk/>
          <pc:sldMk cId="2659563474" sldId="2146846518"/>
        </pc:sldMkLst>
        <pc:spChg chg="mod">
          <ac:chgData name="Maja Damjanic" userId="S::masare@microsoft.com::4e502baa-235f-4be3-aa46-4408092b5466" providerId="AD" clId="Web-{CE628EFA-223C-4918-9BD2-D0B6C313FE9D}" dt="2022-11-09T12:14:21.592" v="3" actId="20577"/>
          <ac:spMkLst>
            <pc:docMk/>
            <pc:sldMk cId="2659563474" sldId="2146846518"/>
            <ac:spMk id="3" creationId="{E0F7E145-9CC4-6696-73D0-A3E841FB5EA0}"/>
          </ac:spMkLst>
        </pc:spChg>
      </pc:sldChg>
      <pc:sldChg chg="modSp">
        <pc:chgData name="Maja Damjanic" userId="S::masare@microsoft.com::4e502baa-235f-4be3-aa46-4408092b5466" providerId="AD" clId="Web-{CE628EFA-223C-4918-9BD2-D0B6C313FE9D}" dt="2022-11-09T12:53:33.340" v="278" actId="20577"/>
        <pc:sldMkLst>
          <pc:docMk/>
          <pc:sldMk cId="3152942002" sldId="2146846519"/>
        </pc:sldMkLst>
        <pc:spChg chg="mod">
          <ac:chgData name="Maja Damjanic" userId="S::masare@microsoft.com::4e502baa-235f-4be3-aa46-4408092b5466" providerId="AD" clId="Web-{CE628EFA-223C-4918-9BD2-D0B6C313FE9D}" dt="2022-11-09T12:53:33.340" v="278" actId="20577"/>
          <ac:spMkLst>
            <pc:docMk/>
            <pc:sldMk cId="3152942002" sldId="2146846519"/>
            <ac:spMk id="3" creationId="{E0F7E145-9CC4-6696-73D0-A3E841FB5EA0}"/>
          </ac:spMkLst>
        </pc:spChg>
      </pc:sldChg>
      <pc:sldChg chg="addSp delSp modSp">
        <pc:chgData name="Maja Damjanic" userId="S::masare@microsoft.com::4e502baa-235f-4be3-aa46-4408092b5466" providerId="AD" clId="Web-{CE628EFA-223C-4918-9BD2-D0B6C313FE9D}" dt="2022-11-09T12:48:07.643" v="268" actId="1076"/>
        <pc:sldMkLst>
          <pc:docMk/>
          <pc:sldMk cId="1179285755" sldId="2146846521"/>
        </pc:sldMkLst>
        <pc:spChg chg="mod">
          <ac:chgData name="Maja Damjanic" userId="S::masare@microsoft.com::4e502baa-235f-4be3-aa46-4408092b5466" providerId="AD" clId="Web-{CE628EFA-223C-4918-9BD2-D0B6C313FE9D}" dt="2022-11-09T12:18:33.458" v="84" actId="20577"/>
          <ac:spMkLst>
            <pc:docMk/>
            <pc:sldMk cId="1179285755" sldId="2146846521"/>
            <ac:spMk id="2" creationId="{032573A3-56EB-2AD9-4DBA-9E0BFC19E55A}"/>
          </ac:spMkLst>
        </pc:spChg>
        <pc:spChg chg="mod">
          <ac:chgData name="Maja Damjanic" userId="S::masare@microsoft.com::4e502baa-235f-4be3-aa46-4408092b5466" providerId="AD" clId="Web-{CE628EFA-223C-4918-9BD2-D0B6C313FE9D}" dt="2022-11-09T12:48:07.643" v="268" actId="1076"/>
          <ac:spMkLst>
            <pc:docMk/>
            <pc:sldMk cId="1179285755" sldId="2146846521"/>
            <ac:spMk id="3" creationId="{E0F7E145-9CC4-6696-73D0-A3E841FB5EA0}"/>
          </ac:spMkLst>
        </pc:spChg>
        <pc:picChg chg="del mod">
          <ac:chgData name="Maja Damjanic" userId="S::masare@microsoft.com::4e502baa-235f-4be3-aa46-4408092b5466" providerId="AD" clId="Web-{CE628EFA-223C-4918-9BD2-D0B6C313FE9D}" dt="2022-11-09T12:17:19.393" v="74"/>
          <ac:picMkLst>
            <pc:docMk/>
            <pc:sldMk cId="1179285755" sldId="2146846521"/>
            <ac:picMk id="4" creationId="{46DA9571-9686-2D2E-2E06-4DF4F9BF0A4C}"/>
          </ac:picMkLst>
        </pc:picChg>
        <pc:picChg chg="add mod">
          <ac:chgData name="Maja Damjanic" userId="S::masare@microsoft.com::4e502baa-235f-4be3-aa46-4408092b5466" providerId="AD" clId="Web-{CE628EFA-223C-4918-9BD2-D0B6C313FE9D}" dt="2022-11-09T12:18:39.333" v="85" actId="1076"/>
          <ac:picMkLst>
            <pc:docMk/>
            <pc:sldMk cId="1179285755" sldId="2146846521"/>
            <ac:picMk id="5" creationId="{750E2FBC-29ED-92E4-2446-53CD5ED1B07E}"/>
          </ac:picMkLst>
        </pc:picChg>
      </pc:sldChg>
      <pc:sldChg chg="addSp delSp modSp add replId">
        <pc:chgData name="Maja Damjanic" userId="S::masare@microsoft.com::4e502baa-235f-4be3-aa46-4408092b5466" providerId="AD" clId="Web-{CE628EFA-223C-4918-9BD2-D0B6C313FE9D}" dt="2022-11-09T12:45:43.072" v="259" actId="20577"/>
        <pc:sldMkLst>
          <pc:docMk/>
          <pc:sldMk cId="1576506629" sldId="2146846522"/>
        </pc:sldMkLst>
        <pc:spChg chg="del mod">
          <ac:chgData name="Maja Damjanic" userId="S::masare@microsoft.com::4e502baa-235f-4be3-aa46-4408092b5466" providerId="AD" clId="Web-{CE628EFA-223C-4918-9BD2-D0B6C313FE9D}" dt="2022-11-09T12:44:09.428" v="252"/>
          <ac:spMkLst>
            <pc:docMk/>
            <pc:sldMk cId="1576506629" sldId="2146846522"/>
            <ac:spMk id="2" creationId="{032573A3-56EB-2AD9-4DBA-9E0BFC19E55A}"/>
          </ac:spMkLst>
        </pc:spChg>
        <pc:spChg chg="mod">
          <ac:chgData name="Maja Damjanic" userId="S::masare@microsoft.com::4e502baa-235f-4be3-aa46-4408092b5466" providerId="AD" clId="Web-{CE628EFA-223C-4918-9BD2-D0B6C313FE9D}" dt="2022-11-09T12:45:43.072" v="259" actId="20577"/>
          <ac:spMkLst>
            <pc:docMk/>
            <pc:sldMk cId="1576506629" sldId="2146846522"/>
            <ac:spMk id="3" creationId="{E0F7E145-9CC4-6696-73D0-A3E841FB5EA0}"/>
          </ac:spMkLst>
        </pc:spChg>
        <pc:spChg chg="add del">
          <ac:chgData name="Maja Damjanic" userId="S::masare@microsoft.com::4e502baa-235f-4be3-aa46-4408092b5466" providerId="AD" clId="Web-{CE628EFA-223C-4918-9BD2-D0B6C313FE9D}" dt="2022-11-09T12:44:16.897" v="254"/>
          <ac:spMkLst>
            <pc:docMk/>
            <pc:sldMk cId="1576506629" sldId="2146846522"/>
            <ac:spMk id="6" creationId="{DB17E863-922E-4C26-BD64-E8FD41D28661}"/>
          </ac:spMkLst>
        </pc:spChg>
        <pc:spChg chg="add del mod">
          <ac:chgData name="Maja Damjanic" userId="S::masare@microsoft.com::4e502baa-235f-4be3-aa46-4408092b5466" providerId="AD" clId="Web-{CE628EFA-223C-4918-9BD2-D0B6C313FE9D}" dt="2022-11-09T12:44:12.460" v="253"/>
          <ac:spMkLst>
            <pc:docMk/>
            <pc:sldMk cId="1576506629" sldId="2146846522"/>
            <ac:spMk id="7" creationId="{A14C06CE-7AFC-1DCD-B0EF-BB0675441DF1}"/>
          </ac:spMkLst>
        </pc:spChg>
        <pc:spChg chg="add del">
          <ac:chgData name="Maja Damjanic" userId="S::masare@microsoft.com::4e502baa-235f-4be3-aa46-4408092b5466" providerId="AD" clId="Web-{CE628EFA-223C-4918-9BD2-D0B6C313FE9D}" dt="2022-11-09T12:44:16.897" v="254"/>
          <ac:spMkLst>
            <pc:docMk/>
            <pc:sldMk cId="1576506629" sldId="2146846522"/>
            <ac:spMk id="8" creationId="{100EDD19-6802-4EC3-95CE-CFFAB042CFD6}"/>
          </ac:spMkLst>
        </pc:spChg>
        <pc:spChg chg="add del">
          <ac:chgData name="Maja Damjanic" userId="S::masare@microsoft.com::4e502baa-235f-4be3-aa46-4408092b5466" providerId="AD" clId="Web-{CE628EFA-223C-4918-9BD2-D0B6C313FE9D}" dt="2022-11-09T12:44:04.037" v="251"/>
          <ac:spMkLst>
            <pc:docMk/>
            <pc:sldMk cId="1576506629" sldId="2146846522"/>
            <ac:spMk id="13" creationId="{DAF1966E-FD40-4A4A-B61B-C4DF7FA05F06}"/>
          </ac:spMkLst>
        </pc:spChg>
        <pc:spChg chg="add">
          <ac:chgData name="Maja Damjanic" userId="S::masare@microsoft.com::4e502baa-235f-4be3-aa46-4408092b5466" providerId="AD" clId="Web-{CE628EFA-223C-4918-9BD2-D0B6C313FE9D}" dt="2022-11-09T12:44:16.897" v="254"/>
          <ac:spMkLst>
            <pc:docMk/>
            <pc:sldMk cId="1576506629" sldId="2146846522"/>
            <ac:spMk id="14" creationId="{8FC9BE17-9A7B-462D-AE50-3D8777387304}"/>
          </ac:spMkLst>
        </pc:spChg>
        <pc:spChg chg="add del">
          <ac:chgData name="Maja Damjanic" userId="S::masare@microsoft.com::4e502baa-235f-4be3-aa46-4408092b5466" providerId="AD" clId="Web-{CE628EFA-223C-4918-9BD2-D0B6C313FE9D}" dt="2022-11-09T12:44:04.037" v="251"/>
          <ac:spMkLst>
            <pc:docMk/>
            <pc:sldMk cId="1576506629" sldId="2146846522"/>
            <ac:spMk id="15" creationId="{047BFA19-D45E-416B-A404-7AF2F3F27017}"/>
          </ac:spMkLst>
        </pc:spChg>
        <pc:spChg chg="add">
          <ac:chgData name="Maja Damjanic" userId="S::masare@microsoft.com::4e502baa-235f-4be3-aa46-4408092b5466" providerId="AD" clId="Web-{CE628EFA-223C-4918-9BD2-D0B6C313FE9D}" dt="2022-11-09T12:44:16.897" v="254"/>
          <ac:spMkLst>
            <pc:docMk/>
            <pc:sldMk cId="1576506629" sldId="2146846522"/>
            <ac:spMk id="16" creationId="{3EBE8569-6AEC-4B8C-8D53-2DE337CDBA65}"/>
          </ac:spMkLst>
        </pc:spChg>
        <pc:spChg chg="add del">
          <ac:chgData name="Maja Damjanic" userId="S::masare@microsoft.com::4e502baa-235f-4be3-aa46-4408092b5466" providerId="AD" clId="Web-{CE628EFA-223C-4918-9BD2-D0B6C313FE9D}" dt="2022-11-09T12:44:04.037" v="251"/>
          <ac:spMkLst>
            <pc:docMk/>
            <pc:sldMk cId="1576506629" sldId="2146846522"/>
            <ac:spMk id="17" creationId="{8E0105E7-23DB-4CF2-8258-FF47C7620F6E}"/>
          </ac:spMkLst>
        </pc:spChg>
        <pc:spChg chg="add">
          <ac:chgData name="Maja Damjanic" userId="S::masare@microsoft.com::4e502baa-235f-4be3-aa46-4408092b5466" providerId="AD" clId="Web-{CE628EFA-223C-4918-9BD2-D0B6C313FE9D}" dt="2022-11-09T12:44:16.897" v="254"/>
          <ac:spMkLst>
            <pc:docMk/>
            <pc:sldMk cId="1576506629" sldId="2146846522"/>
            <ac:spMk id="18" creationId="{55D4142C-5077-457F-A6AD-3FECFDB39685}"/>
          </ac:spMkLst>
        </pc:spChg>
        <pc:spChg chg="add del">
          <ac:chgData name="Maja Damjanic" userId="S::masare@microsoft.com::4e502baa-235f-4be3-aa46-4408092b5466" providerId="AD" clId="Web-{CE628EFA-223C-4918-9BD2-D0B6C313FE9D}" dt="2022-11-09T12:44:04.037" v="251"/>
          <ac:spMkLst>
            <pc:docMk/>
            <pc:sldMk cId="1576506629" sldId="2146846522"/>
            <ac:spMk id="19" creationId="{074B4F7D-14B2-478B-8BF5-01E4E0C5D263}"/>
          </ac:spMkLst>
        </pc:spChg>
        <pc:spChg chg="add">
          <ac:chgData name="Maja Damjanic" userId="S::masare@microsoft.com::4e502baa-235f-4be3-aa46-4408092b5466" providerId="AD" clId="Web-{CE628EFA-223C-4918-9BD2-D0B6C313FE9D}" dt="2022-11-09T12:44:16.897" v="254"/>
          <ac:spMkLst>
            <pc:docMk/>
            <pc:sldMk cId="1576506629" sldId="2146846522"/>
            <ac:spMk id="20" creationId="{7A5F0580-5EE9-419F-96EE-B6529EF6E7D0}"/>
          </ac:spMkLst>
        </pc:spChg>
        <pc:spChg chg="add del">
          <ac:chgData name="Maja Damjanic" userId="S::masare@microsoft.com::4e502baa-235f-4be3-aa46-4408092b5466" providerId="AD" clId="Web-{CE628EFA-223C-4918-9BD2-D0B6C313FE9D}" dt="2022-11-09T12:44:03.444" v="250"/>
          <ac:spMkLst>
            <pc:docMk/>
            <pc:sldMk cId="1576506629" sldId="2146846522"/>
            <ac:spMk id="25" creationId="{8FC9BE17-9A7B-462D-AE50-3D8777387304}"/>
          </ac:spMkLst>
        </pc:spChg>
        <pc:spChg chg="add del">
          <ac:chgData name="Maja Damjanic" userId="S::masare@microsoft.com::4e502baa-235f-4be3-aa46-4408092b5466" providerId="AD" clId="Web-{CE628EFA-223C-4918-9BD2-D0B6C313FE9D}" dt="2022-11-09T12:44:03.444" v="250"/>
          <ac:spMkLst>
            <pc:docMk/>
            <pc:sldMk cId="1576506629" sldId="2146846522"/>
            <ac:spMk id="27" creationId="{3EBE8569-6AEC-4B8C-8D53-2DE337CDBA65}"/>
          </ac:spMkLst>
        </pc:spChg>
        <pc:spChg chg="add del">
          <ac:chgData name="Maja Damjanic" userId="S::masare@microsoft.com::4e502baa-235f-4be3-aa46-4408092b5466" providerId="AD" clId="Web-{CE628EFA-223C-4918-9BD2-D0B6C313FE9D}" dt="2022-11-09T12:44:03.444" v="250"/>
          <ac:spMkLst>
            <pc:docMk/>
            <pc:sldMk cId="1576506629" sldId="2146846522"/>
            <ac:spMk id="29" creationId="{55D4142C-5077-457F-A6AD-3FECFDB39685}"/>
          </ac:spMkLst>
        </pc:spChg>
        <pc:spChg chg="add del">
          <ac:chgData name="Maja Damjanic" userId="S::masare@microsoft.com::4e502baa-235f-4be3-aa46-4408092b5466" providerId="AD" clId="Web-{CE628EFA-223C-4918-9BD2-D0B6C313FE9D}" dt="2022-11-09T12:44:03.444" v="250"/>
          <ac:spMkLst>
            <pc:docMk/>
            <pc:sldMk cId="1576506629" sldId="2146846522"/>
            <ac:spMk id="31" creationId="{7A5F0580-5EE9-419F-96EE-B6529EF6E7D0}"/>
          </ac:spMkLst>
        </pc:spChg>
        <pc:picChg chg="del">
          <ac:chgData name="Maja Damjanic" userId="S::masare@microsoft.com::4e502baa-235f-4be3-aa46-4408092b5466" providerId="AD" clId="Web-{CE628EFA-223C-4918-9BD2-D0B6C313FE9D}" dt="2022-11-09T12:40:16.671" v="156"/>
          <ac:picMkLst>
            <pc:docMk/>
            <pc:sldMk cId="1576506629" sldId="2146846522"/>
            <ac:picMk id="5" creationId="{750E2FBC-29ED-92E4-2446-53CD5ED1B07E}"/>
          </ac:picMkLst>
        </pc:picChg>
        <pc:picChg chg="add">
          <ac:chgData name="Maja Damjanic" userId="S::masare@microsoft.com::4e502baa-235f-4be3-aa46-4408092b5466" providerId="AD" clId="Web-{CE628EFA-223C-4918-9BD2-D0B6C313FE9D}" dt="2022-11-09T12:44:16.897" v="254"/>
          <ac:picMkLst>
            <pc:docMk/>
            <pc:sldMk cId="1576506629" sldId="2146846522"/>
            <ac:picMk id="10" creationId="{9FFF491D-7758-28C7-DF7E-80261DDD83EA}"/>
          </ac:picMkLst>
        </pc:picChg>
        <pc:picChg chg="add del">
          <ac:chgData name="Maja Damjanic" userId="S::masare@microsoft.com::4e502baa-235f-4be3-aa46-4408092b5466" providerId="AD" clId="Web-{CE628EFA-223C-4918-9BD2-D0B6C313FE9D}" dt="2022-11-09T12:44:03.444" v="250"/>
          <ac:picMkLst>
            <pc:docMk/>
            <pc:sldMk cId="1576506629" sldId="2146846522"/>
            <ac:picMk id="21" creationId="{27816AEC-D209-C72C-F781-C9AA42C7176A}"/>
          </ac:picMkLst>
        </pc:picChg>
      </pc:sldChg>
    </pc:docChg>
  </pc:docChgLst>
  <pc:docChgLst>
    <pc:chgData name="Maja Damjanic" userId="S::masare@microsoft.com::4e502baa-235f-4be3-aa46-4408092b5466" providerId="AD" clId="Web-{FF85AC83-C139-429F-8A8A-554C47B327E9}"/>
    <pc:docChg chg="modSld">
      <pc:chgData name="Maja Damjanic" userId="S::masare@microsoft.com::4e502baa-235f-4be3-aa46-4408092b5466" providerId="AD" clId="Web-{FF85AC83-C139-429F-8A8A-554C47B327E9}" dt="2022-11-09T13:29:53.843" v="35" actId="20577"/>
      <pc:docMkLst>
        <pc:docMk/>
      </pc:docMkLst>
      <pc:sldChg chg="modSp">
        <pc:chgData name="Maja Damjanic" userId="S::masare@microsoft.com::4e502baa-235f-4be3-aa46-4408092b5466" providerId="AD" clId="Web-{FF85AC83-C139-429F-8A8A-554C47B327E9}" dt="2022-11-09T13:21:01.783" v="22" actId="20577"/>
        <pc:sldMkLst>
          <pc:docMk/>
          <pc:sldMk cId="1974596331" sldId="2146846517"/>
        </pc:sldMkLst>
        <pc:spChg chg="mod">
          <ac:chgData name="Maja Damjanic" userId="S::masare@microsoft.com::4e502baa-235f-4be3-aa46-4408092b5466" providerId="AD" clId="Web-{FF85AC83-C139-429F-8A8A-554C47B327E9}" dt="2022-11-09T13:21:01.783" v="22" actId="20577"/>
          <ac:spMkLst>
            <pc:docMk/>
            <pc:sldMk cId="1974596331" sldId="2146846517"/>
            <ac:spMk id="3" creationId="{E0F7E145-9CC4-6696-73D0-A3E841FB5EA0}"/>
          </ac:spMkLst>
        </pc:spChg>
      </pc:sldChg>
      <pc:sldChg chg="modSp">
        <pc:chgData name="Maja Damjanic" userId="S::masare@microsoft.com::4e502baa-235f-4be3-aa46-4408092b5466" providerId="AD" clId="Web-{FF85AC83-C139-429F-8A8A-554C47B327E9}" dt="2022-11-09T13:29:53.843" v="35" actId="20577"/>
        <pc:sldMkLst>
          <pc:docMk/>
          <pc:sldMk cId="3152942002" sldId="2146846519"/>
        </pc:sldMkLst>
        <pc:spChg chg="mod">
          <ac:chgData name="Maja Damjanic" userId="S::masare@microsoft.com::4e502baa-235f-4be3-aa46-4408092b5466" providerId="AD" clId="Web-{FF85AC83-C139-429F-8A8A-554C47B327E9}" dt="2022-11-09T13:29:53.843" v="35" actId="20577"/>
          <ac:spMkLst>
            <pc:docMk/>
            <pc:sldMk cId="3152942002" sldId="2146846519"/>
            <ac:spMk id="3" creationId="{E0F7E145-9CC4-6696-73D0-A3E841FB5EA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icrosoft-my.sharepoint-df.com/personal/jesseh_microsoft_com/Documents/PPTMeteor-OCSPartSizeDistributio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File Distribution by Part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cked"/>
        <c:varyColors val="0"/>
        <c:ser>
          <c:idx val="2"/>
          <c:order val="2"/>
          <c:tx>
            <c:strRef>
              <c:f>Sheet4!$C$1</c:f>
              <c:strCache>
                <c:ptCount val="1"/>
                <c:pt idx="0">
                  <c:v>XML</c:v>
                </c:pt>
              </c:strCache>
            </c:strRef>
          </c:tx>
          <c:spPr>
            <a:solidFill>
              <a:schemeClr val="dk1">
                <a:tint val="78000"/>
                <a:shade val="76000"/>
              </a:schemeClr>
            </a:solidFill>
            <a:ln>
              <a:noFill/>
            </a:ln>
            <a:effectLst/>
          </c:spPr>
          <c:val>
            <c:numRef>
              <c:f>Sheet4!$C$2:$C$213</c:f>
              <c:numCache>
                <c:formatCode>General</c:formatCode>
                <c:ptCount val="212"/>
                <c:pt idx="0">
                  <c:v>6.0999999999999999E-2</c:v>
                </c:pt>
                <c:pt idx="1">
                  <c:v>0.27139999999999997</c:v>
                </c:pt>
                <c:pt idx="2">
                  <c:v>0.43290000000000001</c:v>
                </c:pt>
                <c:pt idx="3">
                  <c:v>0.49340000000000001</c:v>
                </c:pt>
                <c:pt idx="4">
                  <c:v>0.55559999999999998</c:v>
                </c:pt>
                <c:pt idx="5">
                  <c:v>0.5796</c:v>
                </c:pt>
                <c:pt idx="6">
                  <c:v>0.61639999999999995</c:v>
                </c:pt>
                <c:pt idx="7">
                  <c:v>0.55179999999999996</c:v>
                </c:pt>
                <c:pt idx="8">
                  <c:v>0.55879999999999996</c:v>
                </c:pt>
                <c:pt idx="9">
                  <c:v>0.64649999999999996</c:v>
                </c:pt>
                <c:pt idx="10">
                  <c:v>0.63480000000000003</c:v>
                </c:pt>
                <c:pt idx="11">
                  <c:v>0.57869999999999999</c:v>
                </c:pt>
                <c:pt idx="12">
                  <c:v>0.59209999999999996</c:v>
                </c:pt>
                <c:pt idx="13">
                  <c:v>0.59819999999999995</c:v>
                </c:pt>
                <c:pt idx="14">
                  <c:v>0.77559999999999996</c:v>
                </c:pt>
                <c:pt idx="15">
                  <c:v>0.63239999999999996</c:v>
                </c:pt>
                <c:pt idx="16">
                  <c:v>0.753</c:v>
                </c:pt>
                <c:pt idx="17">
                  <c:v>0.78010000000000002</c:v>
                </c:pt>
                <c:pt idx="18">
                  <c:v>0.68489999999999995</c:v>
                </c:pt>
                <c:pt idx="19">
                  <c:v>0.75509999999999999</c:v>
                </c:pt>
                <c:pt idx="20">
                  <c:v>0.45050000000000001</c:v>
                </c:pt>
                <c:pt idx="21">
                  <c:v>0.67769999999999997</c:v>
                </c:pt>
                <c:pt idx="22">
                  <c:v>0.76300000000000001</c:v>
                </c:pt>
                <c:pt idx="23">
                  <c:v>0.76229999999999998</c:v>
                </c:pt>
                <c:pt idx="24">
                  <c:v>0.75180000000000002</c:v>
                </c:pt>
                <c:pt idx="25">
                  <c:v>0.5554</c:v>
                </c:pt>
                <c:pt idx="26">
                  <c:v>0.80959999999999999</c:v>
                </c:pt>
                <c:pt idx="27">
                  <c:v>0.70489999999999997</c:v>
                </c:pt>
                <c:pt idx="28">
                  <c:v>0.61170000000000002</c:v>
                </c:pt>
                <c:pt idx="29">
                  <c:v>0.53210000000000002</c:v>
                </c:pt>
                <c:pt idx="30">
                  <c:v>0.69650000000000001</c:v>
                </c:pt>
                <c:pt idx="31">
                  <c:v>0.60970000000000002</c:v>
                </c:pt>
                <c:pt idx="32">
                  <c:v>0.5383</c:v>
                </c:pt>
                <c:pt idx="33">
                  <c:v>0.76539999999999997</c:v>
                </c:pt>
                <c:pt idx="34">
                  <c:v>0.56430000000000002</c:v>
                </c:pt>
                <c:pt idx="35">
                  <c:v>0.45050000000000001</c:v>
                </c:pt>
                <c:pt idx="36">
                  <c:v>0.63900000000000001</c:v>
                </c:pt>
                <c:pt idx="37">
                  <c:v>0.50439999999999996</c:v>
                </c:pt>
                <c:pt idx="38">
                  <c:v>0.44379999999999997</c:v>
                </c:pt>
                <c:pt idx="39">
                  <c:v>0.66839999999999999</c:v>
                </c:pt>
                <c:pt idx="40">
                  <c:v>0.63429999999999997</c:v>
                </c:pt>
                <c:pt idx="41">
                  <c:v>0.44330000000000003</c:v>
                </c:pt>
                <c:pt idx="42">
                  <c:v>0.37259999999999999</c:v>
                </c:pt>
                <c:pt idx="43">
                  <c:v>0.5444</c:v>
                </c:pt>
                <c:pt idx="44">
                  <c:v>0.61329999999999996</c:v>
                </c:pt>
                <c:pt idx="45">
                  <c:v>0.29520000000000002</c:v>
                </c:pt>
                <c:pt idx="46">
                  <c:v>0.87570000000000003</c:v>
                </c:pt>
                <c:pt idx="47">
                  <c:v>0.64129999999999998</c:v>
                </c:pt>
                <c:pt idx="48">
                  <c:v>0.6129</c:v>
                </c:pt>
                <c:pt idx="49">
                  <c:v>0.70599999999999996</c:v>
                </c:pt>
                <c:pt idx="50">
                  <c:v>1.5545</c:v>
                </c:pt>
                <c:pt idx="51">
                  <c:v>0.58550000000000002</c:v>
                </c:pt>
                <c:pt idx="52">
                  <c:v>0.69830000000000003</c:v>
                </c:pt>
                <c:pt idx="53">
                  <c:v>0.93159999999999998</c:v>
                </c:pt>
                <c:pt idx="54">
                  <c:v>1.0799000000000001</c:v>
                </c:pt>
                <c:pt idx="55">
                  <c:v>0.62819999999999998</c:v>
                </c:pt>
                <c:pt idx="56">
                  <c:v>0.89459999999999995</c:v>
                </c:pt>
                <c:pt idx="57">
                  <c:v>0.371</c:v>
                </c:pt>
                <c:pt idx="58">
                  <c:v>0.88690000000000002</c:v>
                </c:pt>
                <c:pt idx="59">
                  <c:v>0.25130000000000002</c:v>
                </c:pt>
                <c:pt idx="60">
                  <c:v>0.84509999999999996</c:v>
                </c:pt>
                <c:pt idx="61">
                  <c:v>0.60399999999999998</c:v>
                </c:pt>
                <c:pt idx="62">
                  <c:v>1.3858999999999999</c:v>
                </c:pt>
                <c:pt idx="63">
                  <c:v>0.46050000000000002</c:v>
                </c:pt>
                <c:pt idx="64">
                  <c:v>0.71340000000000003</c:v>
                </c:pt>
                <c:pt idx="65">
                  <c:v>1.1316999999999999</c:v>
                </c:pt>
                <c:pt idx="66">
                  <c:v>0.45750000000000002</c:v>
                </c:pt>
                <c:pt idx="67">
                  <c:v>0.68899999999999995</c:v>
                </c:pt>
                <c:pt idx="68">
                  <c:v>0.70469999999999999</c:v>
                </c:pt>
                <c:pt idx="69">
                  <c:v>0.98080000000000001</c:v>
                </c:pt>
                <c:pt idx="70">
                  <c:v>0.88590000000000002</c:v>
                </c:pt>
                <c:pt idx="71">
                  <c:v>1.8571</c:v>
                </c:pt>
                <c:pt idx="72">
                  <c:v>1.25</c:v>
                </c:pt>
                <c:pt idx="73">
                  <c:v>1.4107000000000001</c:v>
                </c:pt>
                <c:pt idx="74">
                  <c:v>0.7661</c:v>
                </c:pt>
                <c:pt idx="75">
                  <c:v>0.50619999999999998</c:v>
                </c:pt>
                <c:pt idx="76">
                  <c:v>0.4304</c:v>
                </c:pt>
                <c:pt idx="77">
                  <c:v>0.33729999999999999</c:v>
                </c:pt>
                <c:pt idx="78">
                  <c:v>0.83950000000000002</c:v>
                </c:pt>
                <c:pt idx="79">
                  <c:v>1.7453000000000001</c:v>
                </c:pt>
                <c:pt idx="80">
                  <c:v>1.2639</c:v>
                </c:pt>
                <c:pt idx="81">
                  <c:v>0.81320000000000003</c:v>
                </c:pt>
                <c:pt idx="82">
                  <c:v>0.75800000000000001</c:v>
                </c:pt>
                <c:pt idx="83">
                  <c:v>0.20749999999999999</c:v>
                </c:pt>
                <c:pt idx="84">
                  <c:v>0.19889999999999999</c:v>
                </c:pt>
                <c:pt idx="85">
                  <c:v>1.819</c:v>
                </c:pt>
                <c:pt idx="86">
                  <c:v>1.9688000000000001</c:v>
                </c:pt>
                <c:pt idx="87">
                  <c:v>0.49709999999999999</c:v>
                </c:pt>
                <c:pt idx="88">
                  <c:v>0.77549999999999997</c:v>
                </c:pt>
                <c:pt idx="89">
                  <c:v>1.3513999999999999</c:v>
                </c:pt>
                <c:pt idx="90">
                  <c:v>1.1978</c:v>
                </c:pt>
                <c:pt idx="91">
                  <c:v>0.76670000000000005</c:v>
                </c:pt>
                <c:pt idx="92">
                  <c:v>1.9111</c:v>
                </c:pt>
                <c:pt idx="93">
                  <c:v>2.7980999999999998</c:v>
                </c:pt>
                <c:pt idx="94">
                  <c:v>1.9805999999999999</c:v>
                </c:pt>
                <c:pt idx="95">
                  <c:v>1.8485</c:v>
                </c:pt>
                <c:pt idx="96">
                  <c:v>0.36909999999999998</c:v>
                </c:pt>
                <c:pt idx="97">
                  <c:v>0.79100000000000004</c:v>
                </c:pt>
                <c:pt idx="98">
                  <c:v>0.2949</c:v>
                </c:pt>
                <c:pt idx="99">
                  <c:v>1.6619999999999999</c:v>
                </c:pt>
                <c:pt idx="100">
                  <c:v>0.43240000000000001</c:v>
                </c:pt>
                <c:pt idx="101">
                  <c:v>0.40510000000000002</c:v>
                </c:pt>
                <c:pt idx="102">
                  <c:v>0.97589999999999999</c:v>
                </c:pt>
                <c:pt idx="103">
                  <c:v>0.85540000000000005</c:v>
                </c:pt>
                <c:pt idx="104">
                  <c:v>0.37309999999999999</c:v>
                </c:pt>
                <c:pt idx="105">
                  <c:v>0.85040000000000004</c:v>
                </c:pt>
                <c:pt idx="106">
                  <c:v>2.8361999999999998</c:v>
                </c:pt>
                <c:pt idx="107">
                  <c:v>3.1899999999999998E-2</c:v>
                </c:pt>
                <c:pt idx="108">
                  <c:v>1.837</c:v>
                </c:pt>
                <c:pt idx="109">
                  <c:v>1.08</c:v>
                </c:pt>
                <c:pt idx="110">
                  <c:v>0.72289999999999999</c:v>
                </c:pt>
                <c:pt idx="111">
                  <c:v>8.4699999999999998E-2</c:v>
                </c:pt>
                <c:pt idx="112">
                  <c:v>2.7429000000000001</c:v>
                </c:pt>
                <c:pt idx="113">
                  <c:v>2.5870000000000002</c:v>
                </c:pt>
                <c:pt idx="114">
                  <c:v>0.78849999999999998</c:v>
                </c:pt>
                <c:pt idx="115">
                  <c:v>1</c:v>
                </c:pt>
                <c:pt idx="116">
                  <c:v>0.4783</c:v>
                </c:pt>
                <c:pt idx="117">
                  <c:v>3.3382000000000001</c:v>
                </c:pt>
                <c:pt idx="118">
                  <c:v>0.87829999999999997</c:v>
                </c:pt>
                <c:pt idx="119">
                  <c:v>0.52</c:v>
                </c:pt>
                <c:pt idx="120">
                  <c:v>8.7272999999999996</c:v>
                </c:pt>
                <c:pt idx="121">
                  <c:v>0.53129999999999999</c:v>
                </c:pt>
                <c:pt idx="122">
                  <c:v>0.3846</c:v>
                </c:pt>
                <c:pt idx="123">
                  <c:v>0.59089999999999998</c:v>
                </c:pt>
                <c:pt idx="124">
                  <c:v>0.26250000000000001</c:v>
                </c:pt>
                <c:pt idx="125">
                  <c:v>1.125</c:v>
                </c:pt>
                <c:pt idx="126">
                  <c:v>2.1162999999999998</c:v>
                </c:pt>
                <c:pt idx="127">
                  <c:v>0.74509999999999998</c:v>
                </c:pt>
                <c:pt idx="128">
                  <c:v>0.23530000000000001</c:v>
                </c:pt>
                <c:pt idx="129">
                  <c:v>1.6</c:v>
                </c:pt>
                <c:pt idx="130">
                  <c:v>1.8462000000000001</c:v>
                </c:pt>
                <c:pt idx="131">
                  <c:v>0.4</c:v>
                </c:pt>
                <c:pt idx="132">
                  <c:v>1.4615</c:v>
                </c:pt>
                <c:pt idx="133">
                  <c:v>0.48</c:v>
                </c:pt>
                <c:pt idx="134">
                  <c:v>1.0570999999999999</c:v>
                </c:pt>
                <c:pt idx="135">
                  <c:v>3</c:v>
                </c:pt>
                <c:pt idx="136">
                  <c:v>1.72E-2</c:v>
                </c:pt>
                <c:pt idx="137">
                  <c:v>0</c:v>
                </c:pt>
                <c:pt idx="138">
                  <c:v>0.5</c:v>
                </c:pt>
                <c:pt idx="139">
                  <c:v>1.0256000000000001</c:v>
                </c:pt>
                <c:pt idx="140">
                  <c:v>0.92310000000000003</c:v>
                </c:pt>
                <c:pt idx="141">
                  <c:v>0.1</c:v>
                </c:pt>
                <c:pt idx="142">
                  <c:v>0.2</c:v>
                </c:pt>
                <c:pt idx="143">
                  <c:v>0.23530000000000001</c:v>
                </c:pt>
                <c:pt idx="144">
                  <c:v>0.44440000000000002</c:v>
                </c:pt>
                <c:pt idx="145">
                  <c:v>0.83330000000000004</c:v>
                </c:pt>
                <c:pt idx="146">
                  <c:v>8.3299999999999999E-2</c:v>
                </c:pt>
                <c:pt idx="147">
                  <c:v>0.8</c:v>
                </c:pt>
                <c:pt idx="148">
                  <c:v>1.3332999999999999</c:v>
                </c:pt>
                <c:pt idx="149">
                  <c:v>0.8</c:v>
                </c:pt>
                <c:pt idx="150">
                  <c:v>0.26319999999999999</c:v>
                </c:pt>
                <c:pt idx="151">
                  <c:v>9.0899999999999995E-2</c:v>
                </c:pt>
                <c:pt idx="152">
                  <c:v>1.25</c:v>
                </c:pt>
                <c:pt idx="153">
                  <c:v>0.26669999999999999</c:v>
                </c:pt>
                <c:pt idx="154">
                  <c:v>0.5</c:v>
                </c:pt>
                <c:pt idx="155">
                  <c:v>1.5294000000000001</c:v>
                </c:pt>
                <c:pt idx="156">
                  <c:v>0</c:v>
                </c:pt>
                <c:pt idx="157">
                  <c:v>1</c:v>
                </c:pt>
                <c:pt idx="158">
                  <c:v>0</c:v>
                </c:pt>
                <c:pt idx="159">
                  <c:v>0</c:v>
                </c:pt>
                <c:pt idx="160">
                  <c:v>0</c:v>
                </c:pt>
                <c:pt idx="161">
                  <c:v>0</c:v>
                </c:pt>
                <c:pt idx="162">
                  <c:v>0.63639999999999997</c:v>
                </c:pt>
                <c:pt idx="163">
                  <c:v>0.58330000000000004</c:v>
                </c:pt>
                <c:pt idx="164">
                  <c:v>0</c:v>
                </c:pt>
                <c:pt idx="165">
                  <c:v>0.85709999999999997</c:v>
                </c:pt>
                <c:pt idx="166">
                  <c:v>0.875</c:v>
                </c:pt>
                <c:pt idx="167">
                  <c:v>1.2222</c:v>
                </c:pt>
                <c:pt idx="168">
                  <c:v>1.4375</c:v>
                </c:pt>
                <c:pt idx="169">
                  <c:v>0.71430000000000005</c:v>
                </c:pt>
                <c:pt idx="170">
                  <c:v>0.5</c:v>
                </c:pt>
                <c:pt idx="171">
                  <c:v>1.9167000000000001</c:v>
                </c:pt>
                <c:pt idx="172">
                  <c:v>1</c:v>
                </c:pt>
                <c:pt idx="173">
                  <c:v>0.125</c:v>
                </c:pt>
                <c:pt idx="174">
                  <c:v>0</c:v>
                </c:pt>
                <c:pt idx="175">
                  <c:v>0.88239999999999996</c:v>
                </c:pt>
                <c:pt idx="176">
                  <c:v>1</c:v>
                </c:pt>
                <c:pt idx="177">
                  <c:v>3.1364000000000001</c:v>
                </c:pt>
                <c:pt idx="178">
                  <c:v>3.1429</c:v>
                </c:pt>
                <c:pt idx="179">
                  <c:v>0</c:v>
                </c:pt>
                <c:pt idx="180">
                  <c:v>3</c:v>
                </c:pt>
                <c:pt idx="181">
                  <c:v>1.7917000000000001</c:v>
                </c:pt>
                <c:pt idx="182">
                  <c:v>0.5</c:v>
                </c:pt>
                <c:pt idx="183">
                  <c:v>0</c:v>
                </c:pt>
                <c:pt idx="184">
                  <c:v>0.16669999999999999</c:v>
                </c:pt>
                <c:pt idx="185">
                  <c:v>1</c:v>
                </c:pt>
                <c:pt idx="186">
                  <c:v>0</c:v>
                </c:pt>
                <c:pt idx="187">
                  <c:v>0.2</c:v>
                </c:pt>
                <c:pt idx="188">
                  <c:v>0</c:v>
                </c:pt>
                <c:pt idx="189">
                  <c:v>1.4</c:v>
                </c:pt>
                <c:pt idx="190">
                  <c:v>0</c:v>
                </c:pt>
                <c:pt idx="191">
                  <c:v>2</c:v>
                </c:pt>
                <c:pt idx="192">
                  <c:v>0</c:v>
                </c:pt>
                <c:pt idx="193">
                  <c:v>0</c:v>
                </c:pt>
                <c:pt idx="194">
                  <c:v>0</c:v>
                </c:pt>
                <c:pt idx="195">
                  <c:v>0</c:v>
                </c:pt>
                <c:pt idx="196">
                  <c:v>2</c:v>
                </c:pt>
                <c:pt idx="197">
                  <c:v>0.72729999999999995</c:v>
                </c:pt>
                <c:pt idx="198">
                  <c:v>2</c:v>
                </c:pt>
                <c:pt idx="199">
                  <c:v>2.6</c:v>
                </c:pt>
                <c:pt idx="200">
                  <c:v>0.77780000000000005</c:v>
                </c:pt>
                <c:pt idx="201">
                  <c:v>1.9286000000000001</c:v>
                </c:pt>
                <c:pt idx="202">
                  <c:v>0.66669999999999996</c:v>
                </c:pt>
              </c:numCache>
            </c:numRef>
          </c:val>
          <c:extLst>
            <c:ext xmlns:c16="http://schemas.microsoft.com/office/drawing/2014/chart" uri="{C3380CC4-5D6E-409C-BE32-E72D297353CC}">
              <c16:uniqueId val="{00000000-3FFA-4ED2-A074-9C060C3479AD}"/>
            </c:ext>
          </c:extLst>
        </c:ser>
        <c:ser>
          <c:idx val="3"/>
          <c:order val="3"/>
          <c:tx>
            <c:strRef>
              <c:f>Sheet4!$D$1</c:f>
              <c:strCache>
                <c:ptCount val="1"/>
                <c:pt idx="0">
                  <c:v>Images</c:v>
                </c:pt>
              </c:strCache>
            </c:strRef>
          </c:tx>
          <c:spPr>
            <a:solidFill>
              <a:srgbClr val="FFC000"/>
            </a:solidFill>
            <a:ln>
              <a:noFill/>
            </a:ln>
            <a:effectLst/>
          </c:spPr>
          <c:val>
            <c:numRef>
              <c:f>Sheet4!$D$2:$D$213</c:f>
              <c:numCache>
                <c:formatCode>General</c:formatCode>
                <c:ptCount val="212"/>
                <c:pt idx="0">
                  <c:v>2.2482000000000002</c:v>
                </c:pt>
                <c:pt idx="1">
                  <c:v>12.012499999999999</c:v>
                </c:pt>
                <c:pt idx="2">
                  <c:v>21.141100000000002</c:v>
                </c:pt>
                <c:pt idx="3">
                  <c:v>29.700399999999998</c:v>
                </c:pt>
                <c:pt idx="4">
                  <c:v>38.207500000000003</c:v>
                </c:pt>
                <c:pt idx="5">
                  <c:v>45.430599999999998</c:v>
                </c:pt>
                <c:pt idx="6">
                  <c:v>52.7607</c:v>
                </c:pt>
                <c:pt idx="7">
                  <c:v>60.101900000000001</c:v>
                </c:pt>
                <c:pt idx="8">
                  <c:v>64.645499999999998</c:v>
                </c:pt>
                <c:pt idx="9">
                  <c:v>71.217399999999998</c:v>
                </c:pt>
                <c:pt idx="10">
                  <c:v>78.203400000000002</c:v>
                </c:pt>
                <c:pt idx="11">
                  <c:v>84.121200000000002</c:v>
                </c:pt>
                <c:pt idx="12">
                  <c:v>88.580299999999994</c:v>
                </c:pt>
                <c:pt idx="13">
                  <c:v>95.609899999999996</c:v>
                </c:pt>
                <c:pt idx="14">
                  <c:v>94.000399999999999</c:v>
                </c:pt>
                <c:pt idx="15">
                  <c:v>99.781199999999998</c:v>
                </c:pt>
                <c:pt idx="16">
                  <c:v>109.6019</c:v>
                </c:pt>
                <c:pt idx="17">
                  <c:v>109.99890000000001</c:v>
                </c:pt>
                <c:pt idx="18">
                  <c:v>113.958</c:v>
                </c:pt>
                <c:pt idx="19">
                  <c:v>115.45399999999999</c:v>
                </c:pt>
                <c:pt idx="20">
                  <c:v>114.9182</c:v>
                </c:pt>
                <c:pt idx="21">
                  <c:v>129.5198</c:v>
                </c:pt>
                <c:pt idx="22">
                  <c:v>125.23779999999999</c:v>
                </c:pt>
                <c:pt idx="23">
                  <c:v>141.64779999999999</c:v>
                </c:pt>
                <c:pt idx="24">
                  <c:v>144.35570000000001</c:v>
                </c:pt>
                <c:pt idx="25">
                  <c:v>121.3087</c:v>
                </c:pt>
                <c:pt idx="26">
                  <c:v>132.86969999999999</c:v>
                </c:pt>
                <c:pt idx="27">
                  <c:v>140</c:v>
                </c:pt>
                <c:pt idx="28">
                  <c:v>155.00659999999999</c:v>
                </c:pt>
                <c:pt idx="29">
                  <c:v>132.31460000000001</c:v>
                </c:pt>
                <c:pt idx="30">
                  <c:v>160.7448</c:v>
                </c:pt>
                <c:pt idx="31">
                  <c:v>153.58279999999999</c:v>
                </c:pt>
                <c:pt idx="32">
                  <c:v>143.01249999999999</c:v>
                </c:pt>
                <c:pt idx="33">
                  <c:v>139.94139999999999</c:v>
                </c:pt>
                <c:pt idx="34">
                  <c:v>150.6585</c:v>
                </c:pt>
                <c:pt idx="35">
                  <c:v>147.40729999999999</c:v>
                </c:pt>
                <c:pt idx="36">
                  <c:v>178.0121</c:v>
                </c:pt>
                <c:pt idx="37">
                  <c:v>160.94829999999999</c:v>
                </c:pt>
                <c:pt idx="38">
                  <c:v>221.72190000000001</c:v>
                </c:pt>
                <c:pt idx="39">
                  <c:v>177.22839999999999</c:v>
                </c:pt>
                <c:pt idx="40">
                  <c:v>191.8749</c:v>
                </c:pt>
                <c:pt idx="41">
                  <c:v>243.00460000000001</c:v>
                </c:pt>
                <c:pt idx="42">
                  <c:v>158.7824</c:v>
                </c:pt>
                <c:pt idx="43">
                  <c:v>166.4564</c:v>
                </c:pt>
                <c:pt idx="44">
                  <c:v>167.589</c:v>
                </c:pt>
                <c:pt idx="45">
                  <c:v>173.49610000000001</c:v>
                </c:pt>
                <c:pt idx="46">
                  <c:v>197.1474</c:v>
                </c:pt>
                <c:pt idx="47">
                  <c:v>277.21809999999999</c:v>
                </c:pt>
                <c:pt idx="48">
                  <c:v>186.2843</c:v>
                </c:pt>
                <c:pt idx="49">
                  <c:v>191.75890000000001</c:v>
                </c:pt>
                <c:pt idx="50">
                  <c:v>191.93600000000001</c:v>
                </c:pt>
                <c:pt idx="51">
                  <c:v>179.72900000000001</c:v>
                </c:pt>
                <c:pt idx="52">
                  <c:v>192.92740000000001</c:v>
                </c:pt>
                <c:pt idx="53">
                  <c:v>214.68100000000001</c:v>
                </c:pt>
                <c:pt idx="54">
                  <c:v>169.36109999999999</c:v>
                </c:pt>
                <c:pt idx="55">
                  <c:v>203.21289999999999</c:v>
                </c:pt>
                <c:pt idx="56">
                  <c:v>175.06630000000001</c:v>
                </c:pt>
                <c:pt idx="57">
                  <c:v>187.23240000000001</c:v>
                </c:pt>
                <c:pt idx="58">
                  <c:v>278.83100000000002</c:v>
                </c:pt>
                <c:pt idx="59">
                  <c:v>161.4581</c:v>
                </c:pt>
                <c:pt idx="60">
                  <c:v>219.6105</c:v>
                </c:pt>
                <c:pt idx="61">
                  <c:v>205.0566</c:v>
                </c:pt>
                <c:pt idx="62">
                  <c:v>283.7944</c:v>
                </c:pt>
                <c:pt idx="63">
                  <c:v>168.16839999999999</c:v>
                </c:pt>
                <c:pt idx="64">
                  <c:v>161.47200000000001</c:v>
                </c:pt>
                <c:pt idx="65">
                  <c:v>239.79300000000001</c:v>
                </c:pt>
                <c:pt idx="66">
                  <c:v>294.1026</c:v>
                </c:pt>
                <c:pt idx="67">
                  <c:v>219.85429999999999</c:v>
                </c:pt>
                <c:pt idx="68">
                  <c:v>259.98450000000003</c:v>
                </c:pt>
                <c:pt idx="69">
                  <c:v>253.23079999999999</c:v>
                </c:pt>
                <c:pt idx="70">
                  <c:v>239.5</c:v>
                </c:pt>
                <c:pt idx="71">
                  <c:v>240.7458</c:v>
                </c:pt>
                <c:pt idx="72">
                  <c:v>313.80880000000002</c:v>
                </c:pt>
                <c:pt idx="73">
                  <c:v>284.54759999999999</c:v>
                </c:pt>
                <c:pt idx="74">
                  <c:v>285.49709999999999</c:v>
                </c:pt>
                <c:pt idx="75">
                  <c:v>174.166</c:v>
                </c:pt>
                <c:pt idx="76">
                  <c:v>308.15210000000002</c:v>
                </c:pt>
                <c:pt idx="77">
                  <c:v>151.2687</c:v>
                </c:pt>
                <c:pt idx="78">
                  <c:v>213.6327</c:v>
                </c:pt>
                <c:pt idx="79">
                  <c:v>317.51549999999997</c:v>
                </c:pt>
                <c:pt idx="80">
                  <c:v>158.941</c:v>
                </c:pt>
                <c:pt idx="81">
                  <c:v>299.91759999999999</c:v>
                </c:pt>
                <c:pt idx="82">
                  <c:v>274.39269999999999</c:v>
                </c:pt>
                <c:pt idx="83">
                  <c:v>287.98110000000003</c:v>
                </c:pt>
                <c:pt idx="84">
                  <c:v>205.2099</c:v>
                </c:pt>
                <c:pt idx="85">
                  <c:v>351.67669999999998</c:v>
                </c:pt>
                <c:pt idx="86">
                  <c:v>359.90969999999999</c:v>
                </c:pt>
                <c:pt idx="87">
                  <c:v>256.2629</c:v>
                </c:pt>
                <c:pt idx="88">
                  <c:v>226.9796</c:v>
                </c:pt>
                <c:pt idx="89">
                  <c:v>318.94589999999999</c:v>
                </c:pt>
                <c:pt idx="90">
                  <c:v>231.18129999999999</c:v>
                </c:pt>
                <c:pt idx="91">
                  <c:v>200.52670000000001</c:v>
                </c:pt>
                <c:pt idx="92">
                  <c:v>235.5111</c:v>
                </c:pt>
                <c:pt idx="93">
                  <c:v>255.67310000000001</c:v>
                </c:pt>
                <c:pt idx="94">
                  <c:v>258.20650000000001</c:v>
                </c:pt>
                <c:pt idx="95">
                  <c:v>440.98180000000002</c:v>
                </c:pt>
                <c:pt idx="96">
                  <c:v>136.8792</c:v>
                </c:pt>
                <c:pt idx="97">
                  <c:v>261.19400000000002</c:v>
                </c:pt>
                <c:pt idx="98">
                  <c:v>206.28210000000001</c:v>
                </c:pt>
                <c:pt idx="99">
                  <c:v>262.81689999999998</c:v>
                </c:pt>
                <c:pt idx="100">
                  <c:v>270</c:v>
                </c:pt>
                <c:pt idx="101">
                  <c:v>446.8861</c:v>
                </c:pt>
                <c:pt idx="102">
                  <c:v>370.77109999999999</c:v>
                </c:pt>
                <c:pt idx="103">
                  <c:v>280.26510000000002</c:v>
                </c:pt>
                <c:pt idx="104">
                  <c:v>151.607</c:v>
                </c:pt>
                <c:pt idx="105">
                  <c:v>211.22649999999999</c:v>
                </c:pt>
                <c:pt idx="106">
                  <c:v>174.44829999999999</c:v>
                </c:pt>
                <c:pt idx="107">
                  <c:v>172.45740000000001</c:v>
                </c:pt>
                <c:pt idx="108">
                  <c:v>163.3587</c:v>
                </c:pt>
                <c:pt idx="109">
                  <c:v>404.45330000000001</c:v>
                </c:pt>
                <c:pt idx="110">
                  <c:v>300.92770000000002</c:v>
                </c:pt>
                <c:pt idx="111">
                  <c:v>422.38979999999998</c:v>
                </c:pt>
                <c:pt idx="112">
                  <c:v>279.77140000000003</c:v>
                </c:pt>
                <c:pt idx="113">
                  <c:v>277.19569999999999</c:v>
                </c:pt>
                <c:pt idx="114">
                  <c:v>570.59619999999995</c:v>
                </c:pt>
                <c:pt idx="115">
                  <c:v>263.9744</c:v>
                </c:pt>
                <c:pt idx="116">
                  <c:v>342.86959999999999</c:v>
                </c:pt>
                <c:pt idx="117">
                  <c:v>526.97059999999999</c:v>
                </c:pt>
                <c:pt idx="118">
                  <c:v>222.01740000000001</c:v>
                </c:pt>
                <c:pt idx="119">
                  <c:v>268</c:v>
                </c:pt>
                <c:pt idx="120">
                  <c:v>419.09089999999998</c:v>
                </c:pt>
                <c:pt idx="121">
                  <c:v>544.28129999999999</c:v>
                </c:pt>
                <c:pt idx="122">
                  <c:v>196.15379999999999</c:v>
                </c:pt>
                <c:pt idx="123">
                  <c:v>351.36360000000002</c:v>
                </c:pt>
                <c:pt idx="124">
                  <c:v>93.662499999999994</c:v>
                </c:pt>
                <c:pt idx="125">
                  <c:v>712.875</c:v>
                </c:pt>
                <c:pt idx="126">
                  <c:v>377.1395</c:v>
                </c:pt>
                <c:pt idx="127">
                  <c:v>226.33330000000001</c:v>
                </c:pt>
                <c:pt idx="128">
                  <c:v>242.70590000000001</c:v>
                </c:pt>
                <c:pt idx="129">
                  <c:v>682.45709999999997</c:v>
                </c:pt>
                <c:pt idx="130">
                  <c:v>262.73079999999999</c:v>
                </c:pt>
                <c:pt idx="131">
                  <c:v>327.39999999999998</c:v>
                </c:pt>
                <c:pt idx="132">
                  <c:v>465.23079999999999</c:v>
                </c:pt>
                <c:pt idx="133">
                  <c:v>192.2</c:v>
                </c:pt>
                <c:pt idx="134">
                  <c:v>277.17140000000001</c:v>
                </c:pt>
                <c:pt idx="135">
                  <c:v>368</c:v>
                </c:pt>
                <c:pt idx="136">
                  <c:v>240.81030000000001</c:v>
                </c:pt>
                <c:pt idx="137">
                  <c:v>273.33330000000001</c:v>
                </c:pt>
                <c:pt idx="138">
                  <c:v>624.66669999999999</c:v>
                </c:pt>
                <c:pt idx="139">
                  <c:v>638.61540000000002</c:v>
                </c:pt>
                <c:pt idx="140">
                  <c:v>402.23079999999999</c:v>
                </c:pt>
                <c:pt idx="141">
                  <c:v>282.7</c:v>
                </c:pt>
                <c:pt idx="142">
                  <c:v>193.26669999999999</c:v>
                </c:pt>
                <c:pt idx="143">
                  <c:v>384.58819999999997</c:v>
                </c:pt>
                <c:pt idx="144">
                  <c:v>440</c:v>
                </c:pt>
                <c:pt idx="145">
                  <c:v>361.5</c:v>
                </c:pt>
                <c:pt idx="146">
                  <c:v>523.91669999999999</c:v>
                </c:pt>
                <c:pt idx="147">
                  <c:v>377.7</c:v>
                </c:pt>
                <c:pt idx="148">
                  <c:v>1063.1111000000001</c:v>
                </c:pt>
                <c:pt idx="149">
                  <c:v>612.6</c:v>
                </c:pt>
                <c:pt idx="150">
                  <c:v>321.26319999999998</c:v>
                </c:pt>
                <c:pt idx="151">
                  <c:v>60.686900000000001</c:v>
                </c:pt>
                <c:pt idx="152">
                  <c:v>421.125</c:v>
                </c:pt>
                <c:pt idx="153">
                  <c:v>307</c:v>
                </c:pt>
                <c:pt idx="154">
                  <c:v>828.5</c:v>
                </c:pt>
                <c:pt idx="155">
                  <c:v>1182.0881999999999</c:v>
                </c:pt>
                <c:pt idx="156">
                  <c:v>380.5</c:v>
                </c:pt>
                <c:pt idx="157">
                  <c:v>258.33330000000001</c:v>
                </c:pt>
                <c:pt idx="158">
                  <c:v>449</c:v>
                </c:pt>
                <c:pt idx="159">
                  <c:v>156</c:v>
                </c:pt>
                <c:pt idx="160">
                  <c:v>645.33330000000001</c:v>
                </c:pt>
                <c:pt idx="161">
                  <c:v>245.88890000000001</c:v>
                </c:pt>
                <c:pt idx="162">
                  <c:v>218.81819999999999</c:v>
                </c:pt>
                <c:pt idx="163">
                  <c:v>354.91669999999999</c:v>
                </c:pt>
                <c:pt idx="164">
                  <c:v>104.75</c:v>
                </c:pt>
                <c:pt idx="165">
                  <c:v>512.57140000000004</c:v>
                </c:pt>
                <c:pt idx="166">
                  <c:v>1093.375</c:v>
                </c:pt>
                <c:pt idx="167">
                  <c:v>198.88890000000001</c:v>
                </c:pt>
                <c:pt idx="168">
                  <c:v>593.5625</c:v>
                </c:pt>
                <c:pt idx="169">
                  <c:v>371.28570000000002</c:v>
                </c:pt>
                <c:pt idx="170">
                  <c:v>1476.75</c:v>
                </c:pt>
                <c:pt idx="171">
                  <c:v>186.29169999999999</c:v>
                </c:pt>
                <c:pt idx="172">
                  <c:v>166</c:v>
                </c:pt>
                <c:pt idx="173">
                  <c:v>246.75</c:v>
                </c:pt>
                <c:pt idx="174">
                  <c:v>121.25</c:v>
                </c:pt>
                <c:pt idx="175">
                  <c:v>500.2353</c:v>
                </c:pt>
                <c:pt idx="176">
                  <c:v>151</c:v>
                </c:pt>
                <c:pt idx="177">
                  <c:v>634.5</c:v>
                </c:pt>
                <c:pt idx="178">
                  <c:v>572.71429999999998</c:v>
                </c:pt>
                <c:pt idx="179">
                  <c:v>1335</c:v>
                </c:pt>
                <c:pt idx="180">
                  <c:v>748</c:v>
                </c:pt>
                <c:pt idx="181">
                  <c:v>1307.8333</c:v>
                </c:pt>
                <c:pt idx="182">
                  <c:v>849</c:v>
                </c:pt>
                <c:pt idx="183">
                  <c:v>214.2</c:v>
                </c:pt>
                <c:pt idx="184">
                  <c:v>69.5</c:v>
                </c:pt>
                <c:pt idx="185">
                  <c:v>110.75</c:v>
                </c:pt>
                <c:pt idx="186">
                  <c:v>895.6</c:v>
                </c:pt>
                <c:pt idx="187">
                  <c:v>538.4</c:v>
                </c:pt>
                <c:pt idx="188">
                  <c:v>710.5</c:v>
                </c:pt>
                <c:pt idx="189">
                  <c:v>380</c:v>
                </c:pt>
                <c:pt idx="190">
                  <c:v>27</c:v>
                </c:pt>
                <c:pt idx="191">
                  <c:v>425</c:v>
                </c:pt>
                <c:pt idx="192">
                  <c:v>86</c:v>
                </c:pt>
                <c:pt idx="193">
                  <c:v>27</c:v>
                </c:pt>
                <c:pt idx="194">
                  <c:v>56.222200000000001</c:v>
                </c:pt>
                <c:pt idx="195">
                  <c:v>96</c:v>
                </c:pt>
                <c:pt idx="196">
                  <c:v>522</c:v>
                </c:pt>
                <c:pt idx="197">
                  <c:v>98.636399999999995</c:v>
                </c:pt>
                <c:pt idx="198">
                  <c:v>47</c:v>
                </c:pt>
                <c:pt idx="199">
                  <c:v>39</c:v>
                </c:pt>
                <c:pt idx="200">
                  <c:v>251.5556</c:v>
                </c:pt>
                <c:pt idx="201">
                  <c:v>178.28569999999999</c:v>
                </c:pt>
                <c:pt idx="202">
                  <c:v>48.166699999999999</c:v>
                </c:pt>
              </c:numCache>
            </c:numRef>
          </c:val>
          <c:extLst>
            <c:ext xmlns:c16="http://schemas.microsoft.com/office/drawing/2014/chart" uri="{C3380CC4-5D6E-409C-BE32-E72D297353CC}">
              <c16:uniqueId val="{00000001-3FFA-4ED2-A074-9C060C3479AD}"/>
            </c:ext>
          </c:extLst>
        </c:ser>
        <c:ser>
          <c:idx val="4"/>
          <c:order val="4"/>
          <c:tx>
            <c:strRef>
              <c:f>Sheet4!$E$1</c:f>
              <c:strCache>
                <c:ptCount val="1"/>
                <c:pt idx="0">
                  <c:v>Media</c:v>
                </c:pt>
              </c:strCache>
            </c:strRef>
          </c:tx>
          <c:spPr>
            <a:solidFill>
              <a:srgbClr val="00B0F0"/>
            </a:solidFill>
            <a:ln>
              <a:noFill/>
            </a:ln>
            <a:effectLst/>
          </c:spPr>
          <c:val>
            <c:numRef>
              <c:f>Sheet4!$E$2:$E$213</c:f>
              <c:numCache>
                <c:formatCode>General</c:formatCode>
                <c:ptCount val="212"/>
                <c:pt idx="0">
                  <c:v>1.8200000000000001E-2</c:v>
                </c:pt>
                <c:pt idx="1">
                  <c:v>0.35160000000000002</c:v>
                </c:pt>
                <c:pt idx="2">
                  <c:v>0.81510000000000005</c:v>
                </c:pt>
                <c:pt idx="3">
                  <c:v>1.6178999999999999</c:v>
                </c:pt>
                <c:pt idx="4">
                  <c:v>2.6934</c:v>
                </c:pt>
                <c:pt idx="5">
                  <c:v>4.6534000000000004</c:v>
                </c:pt>
                <c:pt idx="6">
                  <c:v>6.9318999999999997</c:v>
                </c:pt>
                <c:pt idx="7">
                  <c:v>8.8138000000000005</c:v>
                </c:pt>
                <c:pt idx="8">
                  <c:v>13.023899999999999</c:v>
                </c:pt>
                <c:pt idx="9">
                  <c:v>16.649899999999999</c:v>
                </c:pt>
                <c:pt idx="10">
                  <c:v>19.051100000000002</c:v>
                </c:pt>
                <c:pt idx="11">
                  <c:v>21.543199999999999</c:v>
                </c:pt>
                <c:pt idx="12">
                  <c:v>27.620899999999999</c:v>
                </c:pt>
                <c:pt idx="13">
                  <c:v>29.499099999999999</c:v>
                </c:pt>
                <c:pt idx="14">
                  <c:v>39.926400000000001</c:v>
                </c:pt>
                <c:pt idx="15">
                  <c:v>46.032600000000002</c:v>
                </c:pt>
                <c:pt idx="16">
                  <c:v>40.015099999999997</c:v>
                </c:pt>
                <c:pt idx="17">
                  <c:v>50.526200000000003</c:v>
                </c:pt>
                <c:pt idx="18">
                  <c:v>60.398299999999999</c:v>
                </c:pt>
                <c:pt idx="19">
                  <c:v>65.6815</c:v>
                </c:pt>
                <c:pt idx="20">
                  <c:v>71.418999999999997</c:v>
                </c:pt>
                <c:pt idx="21">
                  <c:v>72.293599999999998</c:v>
                </c:pt>
                <c:pt idx="22">
                  <c:v>85.435100000000006</c:v>
                </c:pt>
                <c:pt idx="23">
                  <c:v>79.197699999999998</c:v>
                </c:pt>
                <c:pt idx="24">
                  <c:v>88.553600000000003</c:v>
                </c:pt>
                <c:pt idx="25">
                  <c:v>107.0629</c:v>
                </c:pt>
                <c:pt idx="26">
                  <c:v>112.4191</c:v>
                </c:pt>
                <c:pt idx="27">
                  <c:v>124.492</c:v>
                </c:pt>
                <c:pt idx="28">
                  <c:v>116.6101</c:v>
                </c:pt>
                <c:pt idx="29">
                  <c:v>139.75299999999999</c:v>
                </c:pt>
                <c:pt idx="30">
                  <c:v>128.9836</c:v>
                </c:pt>
                <c:pt idx="31">
                  <c:v>149.45590000000001</c:v>
                </c:pt>
                <c:pt idx="32">
                  <c:v>168.1892</c:v>
                </c:pt>
                <c:pt idx="33">
                  <c:v>187.17609999999999</c:v>
                </c:pt>
                <c:pt idx="34">
                  <c:v>188.16589999999999</c:v>
                </c:pt>
                <c:pt idx="35">
                  <c:v>189.0564</c:v>
                </c:pt>
                <c:pt idx="36">
                  <c:v>176.20089999999999</c:v>
                </c:pt>
                <c:pt idx="37">
                  <c:v>197.95490000000001</c:v>
                </c:pt>
                <c:pt idx="38">
                  <c:v>145.80709999999999</c:v>
                </c:pt>
                <c:pt idx="39">
                  <c:v>202.16540000000001</c:v>
                </c:pt>
                <c:pt idx="40">
                  <c:v>195.85640000000001</c:v>
                </c:pt>
                <c:pt idx="41">
                  <c:v>157.7098</c:v>
                </c:pt>
                <c:pt idx="42">
                  <c:v>246.62889999999999</c:v>
                </c:pt>
                <c:pt idx="43">
                  <c:v>249.58320000000001</c:v>
                </c:pt>
                <c:pt idx="44">
                  <c:v>252.18440000000001</c:v>
                </c:pt>
                <c:pt idx="45">
                  <c:v>270.80810000000002</c:v>
                </c:pt>
                <c:pt idx="46">
                  <c:v>254.1815</c:v>
                </c:pt>
                <c:pt idx="47">
                  <c:v>191.54730000000001</c:v>
                </c:pt>
                <c:pt idx="48">
                  <c:v>280.95580000000001</c:v>
                </c:pt>
                <c:pt idx="49">
                  <c:v>291.85660000000001</c:v>
                </c:pt>
                <c:pt idx="50">
                  <c:v>296.8229</c:v>
                </c:pt>
                <c:pt idx="51">
                  <c:v>330.06810000000002</c:v>
                </c:pt>
                <c:pt idx="52">
                  <c:v>308.98739999999998</c:v>
                </c:pt>
                <c:pt idx="53">
                  <c:v>310.65820000000002</c:v>
                </c:pt>
                <c:pt idx="54">
                  <c:v>330.47570000000002</c:v>
                </c:pt>
                <c:pt idx="55">
                  <c:v>340.91449999999998</c:v>
                </c:pt>
                <c:pt idx="56">
                  <c:v>365.10879999999997</c:v>
                </c:pt>
                <c:pt idx="57">
                  <c:v>380.75060000000002</c:v>
                </c:pt>
                <c:pt idx="58">
                  <c:v>296.93439999999998</c:v>
                </c:pt>
                <c:pt idx="59">
                  <c:v>422.0052</c:v>
                </c:pt>
                <c:pt idx="60">
                  <c:v>370.02730000000003</c:v>
                </c:pt>
                <c:pt idx="61">
                  <c:v>369.22809999999998</c:v>
                </c:pt>
                <c:pt idx="62">
                  <c:v>331.97460000000001</c:v>
                </c:pt>
                <c:pt idx="63">
                  <c:v>441.55329999999998</c:v>
                </c:pt>
                <c:pt idx="64">
                  <c:v>349.3168</c:v>
                </c:pt>
                <c:pt idx="65">
                  <c:v>395.91399999999999</c:v>
                </c:pt>
                <c:pt idx="66">
                  <c:v>347.4692</c:v>
                </c:pt>
                <c:pt idx="67">
                  <c:v>434.42910000000001</c:v>
                </c:pt>
                <c:pt idx="68">
                  <c:v>391.01299999999998</c:v>
                </c:pt>
                <c:pt idx="69">
                  <c:v>407.25</c:v>
                </c:pt>
                <c:pt idx="70">
                  <c:v>453.80430000000001</c:v>
                </c:pt>
                <c:pt idx="71">
                  <c:v>442.90309999999999</c:v>
                </c:pt>
                <c:pt idx="72">
                  <c:v>387.81369999999998</c:v>
                </c:pt>
                <c:pt idx="73">
                  <c:v>422.09519999999998</c:v>
                </c:pt>
                <c:pt idx="74">
                  <c:v>446.46780000000001</c:v>
                </c:pt>
                <c:pt idx="75">
                  <c:v>560.03729999999996</c:v>
                </c:pt>
                <c:pt idx="76">
                  <c:v>443.4434</c:v>
                </c:pt>
                <c:pt idx="77">
                  <c:v>614.78210000000001</c:v>
                </c:pt>
                <c:pt idx="78">
                  <c:v>553.22529999999995</c:v>
                </c:pt>
                <c:pt idx="79">
                  <c:v>467.88200000000001</c:v>
                </c:pt>
                <c:pt idx="80">
                  <c:v>638.21879999999999</c:v>
                </c:pt>
                <c:pt idx="81">
                  <c:v>507.78019999999998</c:v>
                </c:pt>
                <c:pt idx="82">
                  <c:v>455.8356</c:v>
                </c:pt>
                <c:pt idx="83">
                  <c:v>441.22640000000001</c:v>
                </c:pt>
                <c:pt idx="84">
                  <c:v>633.02760000000001</c:v>
                </c:pt>
                <c:pt idx="85">
                  <c:v>484.6164</c:v>
                </c:pt>
                <c:pt idx="86">
                  <c:v>491.38189999999997</c:v>
                </c:pt>
                <c:pt idx="87">
                  <c:v>612.54290000000003</c:v>
                </c:pt>
                <c:pt idx="88">
                  <c:v>648.25509999999997</c:v>
                </c:pt>
                <c:pt idx="89">
                  <c:v>551.70809999999994</c:v>
                </c:pt>
                <c:pt idx="90">
                  <c:v>455.74180000000001</c:v>
                </c:pt>
                <c:pt idx="91">
                  <c:v>608.2133</c:v>
                </c:pt>
                <c:pt idx="92">
                  <c:v>611.50369999999998</c:v>
                </c:pt>
                <c:pt idx="93">
                  <c:v>592.625</c:v>
                </c:pt>
                <c:pt idx="94">
                  <c:v>603.47739999999999</c:v>
                </c:pt>
                <c:pt idx="95">
                  <c:v>415.13940000000002</c:v>
                </c:pt>
                <c:pt idx="96">
                  <c:v>812.30200000000002</c:v>
                </c:pt>
                <c:pt idx="97">
                  <c:v>693.14930000000004</c:v>
                </c:pt>
                <c:pt idx="98">
                  <c:v>760.69230000000005</c:v>
                </c:pt>
                <c:pt idx="99">
                  <c:v>726.63379999999995</c:v>
                </c:pt>
                <c:pt idx="100">
                  <c:v>730.16219999999998</c:v>
                </c:pt>
                <c:pt idx="101">
                  <c:v>559.21519999999998</c:v>
                </c:pt>
                <c:pt idx="102">
                  <c:v>649.14459999999997</c:v>
                </c:pt>
                <c:pt idx="103">
                  <c:v>749.40959999999995</c:v>
                </c:pt>
                <c:pt idx="104">
                  <c:v>744.64679999999998</c:v>
                </c:pt>
                <c:pt idx="105">
                  <c:v>826.05129999999997</c:v>
                </c:pt>
                <c:pt idx="106">
                  <c:v>874.81029999999998</c:v>
                </c:pt>
                <c:pt idx="107">
                  <c:v>862.54259999999999</c:v>
                </c:pt>
                <c:pt idx="108">
                  <c:v>797.80430000000001</c:v>
                </c:pt>
                <c:pt idx="109">
                  <c:v>667.03330000000005</c:v>
                </c:pt>
                <c:pt idx="110">
                  <c:v>762.92769999999996</c:v>
                </c:pt>
                <c:pt idx="111">
                  <c:v>685.30510000000004</c:v>
                </c:pt>
                <c:pt idx="112">
                  <c:v>834.94290000000001</c:v>
                </c:pt>
                <c:pt idx="113">
                  <c:v>827</c:v>
                </c:pt>
                <c:pt idx="114">
                  <c:v>565.51919999999996</c:v>
                </c:pt>
                <c:pt idx="115">
                  <c:v>884.05129999999997</c:v>
                </c:pt>
                <c:pt idx="116">
                  <c:v>714.86959999999999</c:v>
                </c:pt>
                <c:pt idx="117">
                  <c:v>633.76469999999995</c:v>
                </c:pt>
                <c:pt idx="118">
                  <c:v>950.2174</c:v>
                </c:pt>
                <c:pt idx="119">
                  <c:v>920.64</c:v>
                </c:pt>
                <c:pt idx="120">
                  <c:v>760.96969999999999</c:v>
                </c:pt>
                <c:pt idx="121">
                  <c:v>665.21879999999999</c:v>
                </c:pt>
                <c:pt idx="122">
                  <c:v>1017.5769</c:v>
                </c:pt>
                <c:pt idx="123">
                  <c:v>879.13639999999998</c:v>
                </c:pt>
                <c:pt idx="124">
                  <c:v>1146.8875</c:v>
                </c:pt>
                <c:pt idx="125">
                  <c:v>538.5</c:v>
                </c:pt>
                <c:pt idx="126">
                  <c:v>877.18600000000004</c:v>
                </c:pt>
                <c:pt idx="127">
                  <c:v>1040.8039000000001</c:v>
                </c:pt>
                <c:pt idx="128">
                  <c:v>1032.1176</c:v>
                </c:pt>
                <c:pt idx="129">
                  <c:v>605.02859999999998</c:v>
                </c:pt>
                <c:pt idx="130">
                  <c:v>1028.3077000000001</c:v>
                </c:pt>
                <c:pt idx="131">
                  <c:v>980.86670000000004</c:v>
                </c:pt>
                <c:pt idx="132">
                  <c:v>853.38459999999998</c:v>
                </c:pt>
                <c:pt idx="133">
                  <c:v>1139.72</c:v>
                </c:pt>
                <c:pt idx="134">
                  <c:v>1064.4000000000001</c:v>
                </c:pt>
                <c:pt idx="135">
                  <c:v>977</c:v>
                </c:pt>
                <c:pt idx="136">
                  <c:v>1119.9483</c:v>
                </c:pt>
                <c:pt idx="137">
                  <c:v>1098.25</c:v>
                </c:pt>
                <c:pt idx="138">
                  <c:v>751.08330000000001</c:v>
                </c:pt>
                <c:pt idx="139">
                  <c:v>746.82050000000004</c:v>
                </c:pt>
                <c:pt idx="140">
                  <c:v>999.76919999999996</c:v>
                </c:pt>
                <c:pt idx="141">
                  <c:v>1127.55</c:v>
                </c:pt>
                <c:pt idx="142">
                  <c:v>1227.2</c:v>
                </c:pt>
                <c:pt idx="143">
                  <c:v>1046.1765</c:v>
                </c:pt>
                <c:pt idx="144">
                  <c:v>996.96299999999997</c:v>
                </c:pt>
                <c:pt idx="145">
                  <c:v>1083</c:v>
                </c:pt>
                <c:pt idx="146">
                  <c:v>933.66669999999999</c:v>
                </c:pt>
                <c:pt idx="147">
                  <c:v>1085.4000000000001</c:v>
                </c:pt>
                <c:pt idx="148">
                  <c:v>413.44439999999997</c:v>
                </c:pt>
                <c:pt idx="149">
                  <c:v>730.1</c:v>
                </c:pt>
                <c:pt idx="150">
                  <c:v>1179.8158000000001</c:v>
                </c:pt>
                <c:pt idx="151">
                  <c:v>1455.5253</c:v>
                </c:pt>
                <c:pt idx="152">
                  <c:v>1101.5</c:v>
                </c:pt>
                <c:pt idx="153">
                  <c:v>1223.6667</c:v>
                </c:pt>
                <c:pt idx="154">
                  <c:v>712.5</c:v>
                </c:pt>
                <c:pt idx="155">
                  <c:v>365.82350000000002</c:v>
                </c:pt>
                <c:pt idx="156">
                  <c:v>1178</c:v>
                </c:pt>
                <c:pt idx="157">
                  <c:v>1304.6667</c:v>
                </c:pt>
                <c:pt idx="158">
                  <c:v>1130</c:v>
                </c:pt>
                <c:pt idx="159">
                  <c:v>1433</c:v>
                </c:pt>
                <c:pt idx="160">
                  <c:v>957</c:v>
                </c:pt>
                <c:pt idx="161">
                  <c:v>1362.3333</c:v>
                </c:pt>
                <c:pt idx="162">
                  <c:v>1404.2727</c:v>
                </c:pt>
                <c:pt idx="163">
                  <c:v>1273.8333</c:v>
                </c:pt>
                <c:pt idx="164">
                  <c:v>1538.375</c:v>
                </c:pt>
                <c:pt idx="165">
                  <c:v>1120.2856999999999</c:v>
                </c:pt>
                <c:pt idx="166">
                  <c:v>560.625</c:v>
                </c:pt>
                <c:pt idx="167">
                  <c:v>1466.7778000000001</c:v>
                </c:pt>
                <c:pt idx="168">
                  <c:v>1082.0625</c:v>
                </c:pt>
                <c:pt idx="169">
                  <c:v>1316.5714</c:v>
                </c:pt>
                <c:pt idx="170">
                  <c:v>219.875</c:v>
                </c:pt>
                <c:pt idx="171">
                  <c:v>1523</c:v>
                </c:pt>
                <c:pt idx="172">
                  <c:v>1557</c:v>
                </c:pt>
                <c:pt idx="173">
                  <c:v>1483.6875</c:v>
                </c:pt>
                <c:pt idx="174">
                  <c:v>1622.75</c:v>
                </c:pt>
                <c:pt idx="175">
                  <c:v>1248.7058999999999</c:v>
                </c:pt>
                <c:pt idx="176">
                  <c:v>1611</c:v>
                </c:pt>
                <c:pt idx="177">
                  <c:v>1134.7273</c:v>
                </c:pt>
                <c:pt idx="178">
                  <c:v>1200.5714</c:v>
                </c:pt>
                <c:pt idx="179">
                  <c:v>459</c:v>
                </c:pt>
                <c:pt idx="180">
                  <c:v>1043</c:v>
                </c:pt>
                <c:pt idx="181">
                  <c:v>494</c:v>
                </c:pt>
                <c:pt idx="182">
                  <c:v>965.5</c:v>
                </c:pt>
                <c:pt idx="183">
                  <c:v>1625.3333</c:v>
                </c:pt>
                <c:pt idx="184">
                  <c:v>1785.3333</c:v>
                </c:pt>
                <c:pt idx="185">
                  <c:v>1286.75</c:v>
                </c:pt>
                <c:pt idx="186">
                  <c:v>975.2</c:v>
                </c:pt>
                <c:pt idx="187">
                  <c:v>1343.6</c:v>
                </c:pt>
                <c:pt idx="188">
                  <c:v>1182</c:v>
                </c:pt>
                <c:pt idx="189">
                  <c:v>1523.2</c:v>
                </c:pt>
                <c:pt idx="190">
                  <c:v>1894</c:v>
                </c:pt>
                <c:pt idx="191">
                  <c:v>1494</c:v>
                </c:pt>
                <c:pt idx="192">
                  <c:v>1857</c:v>
                </c:pt>
                <c:pt idx="193">
                  <c:v>1929</c:v>
                </c:pt>
                <c:pt idx="194">
                  <c:v>1903.4444000000001</c:v>
                </c:pt>
                <c:pt idx="195">
                  <c:v>1880</c:v>
                </c:pt>
                <c:pt idx="196">
                  <c:v>1435</c:v>
                </c:pt>
                <c:pt idx="197">
                  <c:v>1897.9091000000001</c:v>
                </c:pt>
                <c:pt idx="198">
                  <c:v>0</c:v>
                </c:pt>
                <c:pt idx="199">
                  <c:v>401</c:v>
                </c:pt>
                <c:pt idx="200">
                  <c:v>1777.2221999999999</c:v>
                </c:pt>
                <c:pt idx="201">
                  <c:v>1871.0356999999999</c:v>
                </c:pt>
                <c:pt idx="202">
                  <c:v>2016</c:v>
                </c:pt>
              </c:numCache>
            </c:numRef>
          </c:val>
          <c:extLst>
            <c:ext xmlns:c16="http://schemas.microsoft.com/office/drawing/2014/chart" uri="{C3380CC4-5D6E-409C-BE32-E72D297353CC}">
              <c16:uniqueId val="{00000002-3FFA-4ED2-A074-9C060C3479AD}"/>
            </c:ext>
          </c:extLst>
        </c:ser>
        <c:ser>
          <c:idx val="5"/>
          <c:order val="5"/>
          <c:tx>
            <c:strRef>
              <c:f>Sheet4!$F$1</c:f>
              <c:strCache>
                <c:ptCount val="1"/>
                <c:pt idx="0">
                  <c:v>Fonts</c:v>
                </c:pt>
              </c:strCache>
            </c:strRef>
          </c:tx>
          <c:spPr>
            <a:solidFill>
              <a:srgbClr val="00B050"/>
            </a:solidFill>
            <a:ln>
              <a:noFill/>
            </a:ln>
            <a:effectLst/>
          </c:spPr>
          <c:val>
            <c:numRef>
              <c:f>Sheet4!$F$2:$F$213</c:f>
              <c:numCache>
                <c:formatCode>General</c:formatCode>
                <c:ptCount val="212"/>
                <c:pt idx="0">
                  <c:v>4.99E-2</c:v>
                </c:pt>
                <c:pt idx="1">
                  <c:v>0.1333</c:v>
                </c:pt>
                <c:pt idx="2">
                  <c:v>0.1406</c:v>
                </c:pt>
                <c:pt idx="3">
                  <c:v>0.1618</c:v>
                </c:pt>
                <c:pt idx="4">
                  <c:v>0.1711</c:v>
                </c:pt>
                <c:pt idx="5">
                  <c:v>0.16009999999999999</c:v>
                </c:pt>
                <c:pt idx="6">
                  <c:v>0.20130000000000001</c:v>
                </c:pt>
                <c:pt idx="7">
                  <c:v>0.21099999999999999</c:v>
                </c:pt>
                <c:pt idx="8">
                  <c:v>0.25800000000000001</c:v>
                </c:pt>
                <c:pt idx="9">
                  <c:v>0.16769999999999999</c:v>
                </c:pt>
                <c:pt idx="10">
                  <c:v>0.20979999999999999</c:v>
                </c:pt>
                <c:pt idx="11">
                  <c:v>0.1797</c:v>
                </c:pt>
                <c:pt idx="12">
                  <c:v>0.20749999999999999</c:v>
                </c:pt>
                <c:pt idx="13">
                  <c:v>0.19969999999999999</c:v>
                </c:pt>
                <c:pt idx="14">
                  <c:v>0.14560000000000001</c:v>
                </c:pt>
                <c:pt idx="15">
                  <c:v>0.32819999999999999</c:v>
                </c:pt>
                <c:pt idx="16">
                  <c:v>0.35949999999999999</c:v>
                </c:pt>
                <c:pt idx="17">
                  <c:v>0.22989999999999999</c:v>
                </c:pt>
                <c:pt idx="18">
                  <c:v>0.34039999999999998</c:v>
                </c:pt>
                <c:pt idx="19">
                  <c:v>0.28349999999999997</c:v>
                </c:pt>
                <c:pt idx="20">
                  <c:v>0.1222</c:v>
                </c:pt>
                <c:pt idx="21">
                  <c:v>9.4100000000000003E-2</c:v>
                </c:pt>
                <c:pt idx="22">
                  <c:v>0.1535</c:v>
                </c:pt>
                <c:pt idx="23">
                  <c:v>0.18990000000000001</c:v>
                </c:pt>
                <c:pt idx="24">
                  <c:v>0.16800000000000001</c:v>
                </c:pt>
                <c:pt idx="25">
                  <c:v>0.17119999999999999</c:v>
                </c:pt>
                <c:pt idx="26">
                  <c:v>0.33939999999999998</c:v>
                </c:pt>
                <c:pt idx="27">
                  <c:v>0.3846</c:v>
                </c:pt>
                <c:pt idx="28">
                  <c:v>0.1681</c:v>
                </c:pt>
                <c:pt idx="29">
                  <c:v>0.21190000000000001</c:v>
                </c:pt>
                <c:pt idx="30">
                  <c:v>0.42620000000000002</c:v>
                </c:pt>
                <c:pt idx="31">
                  <c:v>0.159</c:v>
                </c:pt>
                <c:pt idx="32">
                  <c:v>9.4200000000000006E-2</c:v>
                </c:pt>
                <c:pt idx="33">
                  <c:v>0.16439999999999999</c:v>
                </c:pt>
                <c:pt idx="34">
                  <c:v>0.29899999999999999</c:v>
                </c:pt>
                <c:pt idx="35">
                  <c:v>0.25269999999999998</c:v>
                </c:pt>
                <c:pt idx="36">
                  <c:v>0.1341</c:v>
                </c:pt>
                <c:pt idx="37">
                  <c:v>0.22689999999999999</c:v>
                </c:pt>
                <c:pt idx="38">
                  <c:v>0.21010000000000001</c:v>
                </c:pt>
                <c:pt idx="39">
                  <c:v>0.28839999999999999</c:v>
                </c:pt>
                <c:pt idx="40">
                  <c:v>0.16059999999999999</c:v>
                </c:pt>
                <c:pt idx="41">
                  <c:v>0.16980000000000001</c:v>
                </c:pt>
                <c:pt idx="42">
                  <c:v>0.16020000000000001</c:v>
                </c:pt>
                <c:pt idx="43">
                  <c:v>0.1918</c:v>
                </c:pt>
                <c:pt idx="44">
                  <c:v>0.1547</c:v>
                </c:pt>
                <c:pt idx="45">
                  <c:v>0.156</c:v>
                </c:pt>
                <c:pt idx="46">
                  <c:v>0.29260000000000003</c:v>
                </c:pt>
                <c:pt idx="47">
                  <c:v>0.33810000000000001</c:v>
                </c:pt>
                <c:pt idx="48">
                  <c:v>0.32469999999999999</c:v>
                </c:pt>
                <c:pt idx="49">
                  <c:v>0.29499999999999998</c:v>
                </c:pt>
                <c:pt idx="50">
                  <c:v>0.40870000000000001</c:v>
                </c:pt>
                <c:pt idx="51">
                  <c:v>7.8299999999999995E-2</c:v>
                </c:pt>
                <c:pt idx="52">
                  <c:v>0.1159</c:v>
                </c:pt>
                <c:pt idx="53">
                  <c:v>8.8599999999999998E-2</c:v>
                </c:pt>
                <c:pt idx="54">
                  <c:v>0.1215</c:v>
                </c:pt>
                <c:pt idx="55">
                  <c:v>0.27439999999999998</c:v>
                </c:pt>
                <c:pt idx="56">
                  <c:v>0.14460000000000001</c:v>
                </c:pt>
                <c:pt idx="57">
                  <c:v>0.1217</c:v>
                </c:pt>
                <c:pt idx="58">
                  <c:v>0.10199999999999999</c:v>
                </c:pt>
                <c:pt idx="59">
                  <c:v>0.1492</c:v>
                </c:pt>
                <c:pt idx="60">
                  <c:v>0.31209999999999999</c:v>
                </c:pt>
                <c:pt idx="61">
                  <c:v>0.17879999999999999</c:v>
                </c:pt>
                <c:pt idx="62">
                  <c:v>2.8199999999999999E-2</c:v>
                </c:pt>
                <c:pt idx="63">
                  <c:v>8.5900000000000004E-2</c:v>
                </c:pt>
                <c:pt idx="64">
                  <c:v>0.2651</c:v>
                </c:pt>
                <c:pt idx="65">
                  <c:v>0.34139999999999998</c:v>
                </c:pt>
                <c:pt idx="66">
                  <c:v>9.0899999999999995E-2</c:v>
                </c:pt>
                <c:pt idx="67">
                  <c:v>0.378</c:v>
                </c:pt>
                <c:pt idx="68">
                  <c:v>0.1943</c:v>
                </c:pt>
                <c:pt idx="69">
                  <c:v>5.7700000000000001E-2</c:v>
                </c:pt>
                <c:pt idx="70">
                  <c:v>0.2011</c:v>
                </c:pt>
                <c:pt idx="71">
                  <c:v>0.1671</c:v>
                </c:pt>
                <c:pt idx="72">
                  <c:v>0.19120000000000001</c:v>
                </c:pt>
                <c:pt idx="73">
                  <c:v>0.46429999999999999</c:v>
                </c:pt>
                <c:pt idx="74">
                  <c:v>6.4299999999999996E-2</c:v>
                </c:pt>
                <c:pt idx="75">
                  <c:v>0.42320000000000002</c:v>
                </c:pt>
                <c:pt idx="76">
                  <c:v>0.13919999999999999</c:v>
                </c:pt>
                <c:pt idx="77">
                  <c:v>0.5343</c:v>
                </c:pt>
                <c:pt idx="78">
                  <c:v>0.12039999999999999</c:v>
                </c:pt>
                <c:pt idx="79">
                  <c:v>0</c:v>
                </c:pt>
                <c:pt idx="80">
                  <c:v>3.8199999999999998E-2</c:v>
                </c:pt>
                <c:pt idx="81">
                  <c:v>0.18129999999999999</c:v>
                </c:pt>
                <c:pt idx="82">
                  <c:v>1.83E-2</c:v>
                </c:pt>
                <c:pt idx="83">
                  <c:v>2.8299999999999999E-2</c:v>
                </c:pt>
                <c:pt idx="84">
                  <c:v>0.2928</c:v>
                </c:pt>
                <c:pt idx="85">
                  <c:v>3.8800000000000001E-2</c:v>
                </c:pt>
                <c:pt idx="86">
                  <c:v>2.7799999999999998E-2</c:v>
                </c:pt>
                <c:pt idx="87">
                  <c:v>0.28000000000000003</c:v>
                </c:pt>
                <c:pt idx="88">
                  <c:v>5.0999999999999997E-2</c:v>
                </c:pt>
                <c:pt idx="89">
                  <c:v>2.7E-2</c:v>
                </c:pt>
                <c:pt idx="90">
                  <c:v>3.3000000000000002E-2</c:v>
                </c:pt>
                <c:pt idx="91">
                  <c:v>0.26</c:v>
                </c:pt>
                <c:pt idx="92">
                  <c:v>0.12590000000000001</c:v>
                </c:pt>
                <c:pt idx="93">
                  <c:v>0.91349999999999998</c:v>
                </c:pt>
                <c:pt idx="94">
                  <c:v>0.2581</c:v>
                </c:pt>
                <c:pt idx="95">
                  <c:v>8.48E-2</c:v>
                </c:pt>
                <c:pt idx="96">
                  <c:v>6.7000000000000002E-3</c:v>
                </c:pt>
                <c:pt idx="97">
                  <c:v>4.48E-2</c:v>
                </c:pt>
                <c:pt idx="98">
                  <c:v>0.3846</c:v>
                </c:pt>
                <c:pt idx="99">
                  <c:v>7.0400000000000004E-2</c:v>
                </c:pt>
                <c:pt idx="100">
                  <c:v>0.40539999999999998</c:v>
                </c:pt>
                <c:pt idx="101">
                  <c:v>0</c:v>
                </c:pt>
                <c:pt idx="102">
                  <c:v>0.1205</c:v>
                </c:pt>
                <c:pt idx="103">
                  <c:v>0.33729999999999999</c:v>
                </c:pt>
                <c:pt idx="104">
                  <c:v>0.26369999999999999</c:v>
                </c:pt>
                <c:pt idx="105">
                  <c:v>5.5599999999999997E-2</c:v>
                </c:pt>
                <c:pt idx="106">
                  <c:v>3.4500000000000003E-2</c:v>
                </c:pt>
                <c:pt idx="107">
                  <c:v>0.89359999999999995</c:v>
                </c:pt>
                <c:pt idx="108">
                  <c:v>0.96740000000000004</c:v>
                </c:pt>
                <c:pt idx="109">
                  <c:v>0.26</c:v>
                </c:pt>
                <c:pt idx="110">
                  <c:v>0</c:v>
                </c:pt>
                <c:pt idx="111">
                  <c:v>0.2712</c:v>
                </c:pt>
                <c:pt idx="112">
                  <c:v>0.1429</c:v>
                </c:pt>
                <c:pt idx="113">
                  <c:v>0.1739</c:v>
                </c:pt>
                <c:pt idx="114">
                  <c:v>0.1923</c:v>
                </c:pt>
                <c:pt idx="115">
                  <c:v>0</c:v>
                </c:pt>
                <c:pt idx="116">
                  <c:v>0</c:v>
                </c:pt>
                <c:pt idx="117">
                  <c:v>0</c:v>
                </c:pt>
                <c:pt idx="118">
                  <c:v>0</c:v>
                </c:pt>
                <c:pt idx="119">
                  <c:v>0.04</c:v>
                </c:pt>
                <c:pt idx="120">
                  <c:v>9.0899999999999995E-2</c:v>
                </c:pt>
                <c:pt idx="121">
                  <c:v>0</c:v>
                </c:pt>
                <c:pt idx="122">
                  <c:v>0.1154</c:v>
                </c:pt>
                <c:pt idx="123">
                  <c:v>0</c:v>
                </c:pt>
                <c:pt idx="124">
                  <c:v>0</c:v>
                </c:pt>
                <c:pt idx="125">
                  <c:v>0</c:v>
                </c:pt>
                <c:pt idx="126">
                  <c:v>0.39529999999999998</c:v>
                </c:pt>
                <c:pt idx="127">
                  <c:v>0.1176</c:v>
                </c:pt>
                <c:pt idx="128">
                  <c:v>0.64710000000000001</c:v>
                </c:pt>
                <c:pt idx="129">
                  <c:v>0</c:v>
                </c:pt>
                <c:pt idx="130">
                  <c:v>0.15379999999999999</c:v>
                </c:pt>
                <c:pt idx="131">
                  <c:v>0</c:v>
                </c:pt>
                <c:pt idx="132">
                  <c:v>0</c:v>
                </c:pt>
                <c:pt idx="133">
                  <c:v>0</c:v>
                </c:pt>
                <c:pt idx="134">
                  <c:v>0</c:v>
                </c:pt>
                <c:pt idx="135">
                  <c:v>0</c:v>
                </c:pt>
                <c:pt idx="136">
                  <c:v>0</c:v>
                </c:pt>
                <c:pt idx="137">
                  <c:v>0.5</c:v>
                </c:pt>
                <c:pt idx="138">
                  <c:v>0</c:v>
                </c:pt>
                <c:pt idx="139">
                  <c:v>0</c:v>
                </c:pt>
                <c:pt idx="140">
                  <c:v>0</c:v>
                </c:pt>
                <c:pt idx="141">
                  <c:v>0</c:v>
                </c:pt>
                <c:pt idx="142">
                  <c:v>0</c:v>
                </c:pt>
                <c:pt idx="143">
                  <c:v>0</c:v>
                </c:pt>
                <c:pt idx="144">
                  <c:v>2.9630000000000001</c:v>
                </c:pt>
                <c:pt idx="145">
                  <c:v>0</c:v>
                </c:pt>
                <c:pt idx="146">
                  <c:v>4.0416999999999996</c:v>
                </c:pt>
                <c:pt idx="147">
                  <c:v>0</c:v>
                </c:pt>
                <c:pt idx="148">
                  <c:v>0</c:v>
                </c:pt>
                <c:pt idx="149">
                  <c:v>0</c:v>
                </c:pt>
                <c:pt idx="150">
                  <c:v>0</c:v>
                </c:pt>
                <c:pt idx="151">
                  <c:v>0</c:v>
                </c:pt>
                <c:pt idx="152">
                  <c:v>0.5</c:v>
                </c:pt>
                <c:pt idx="153">
                  <c:v>0</c:v>
                </c:pt>
                <c:pt idx="154">
                  <c:v>0</c:v>
                </c:pt>
                <c:pt idx="155">
                  <c:v>0</c:v>
                </c:pt>
                <c:pt idx="156">
                  <c:v>0</c:v>
                </c:pt>
                <c:pt idx="157">
                  <c:v>0</c:v>
                </c:pt>
                <c:pt idx="158">
                  <c:v>0</c:v>
                </c:pt>
                <c:pt idx="159">
                  <c:v>0</c:v>
                </c:pt>
                <c:pt idx="160">
                  <c:v>0</c:v>
                </c:pt>
                <c:pt idx="161">
                  <c:v>0</c:v>
                </c:pt>
                <c:pt idx="162">
                  <c:v>0</c:v>
                </c:pt>
                <c:pt idx="163">
                  <c:v>0.25</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12</c:v>
                </c:pt>
                <c:pt idx="192">
                  <c:v>0</c:v>
                </c:pt>
                <c:pt idx="193">
                  <c:v>0</c:v>
                </c:pt>
                <c:pt idx="194">
                  <c:v>0</c:v>
                </c:pt>
                <c:pt idx="195">
                  <c:v>0</c:v>
                </c:pt>
                <c:pt idx="196">
                  <c:v>0</c:v>
                </c:pt>
                <c:pt idx="197">
                  <c:v>0</c:v>
                </c:pt>
                <c:pt idx="198">
                  <c:v>0</c:v>
                </c:pt>
                <c:pt idx="199">
                  <c:v>0</c:v>
                </c:pt>
                <c:pt idx="200">
                  <c:v>0</c:v>
                </c:pt>
                <c:pt idx="201">
                  <c:v>0</c:v>
                </c:pt>
                <c:pt idx="202">
                  <c:v>0</c:v>
                </c:pt>
              </c:numCache>
            </c:numRef>
          </c:val>
          <c:extLst>
            <c:ext xmlns:c16="http://schemas.microsoft.com/office/drawing/2014/chart" uri="{C3380CC4-5D6E-409C-BE32-E72D297353CC}">
              <c16:uniqueId val="{00000003-3FFA-4ED2-A074-9C060C3479AD}"/>
            </c:ext>
          </c:extLst>
        </c:ser>
        <c:ser>
          <c:idx val="6"/>
          <c:order val="6"/>
          <c:tx>
            <c:strRef>
              <c:f>Sheet4!$G$1</c:f>
              <c:strCache>
                <c:ptCount val="1"/>
                <c:pt idx="0">
                  <c:v>OLE</c:v>
                </c:pt>
              </c:strCache>
            </c:strRef>
          </c:tx>
          <c:spPr>
            <a:solidFill>
              <a:srgbClr val="7030A0"/>
            </a:solidFill>
            <a:ln>
              <a:noFill/>
            </a:ln>
            <a:effectLst/>
          </c:spPr>
          <c:val>
            <c:numRef>
              <c:f>Sheet4!$G$2:$G$213</c:f>
              <c:numCache>
                <c:formatCode>General</c:formatCode>
                <c:ptCount val="212"/>
                <c:pt idx="0">
                  <c:v>4.0399999999999998E-2</c:v>
                </c:pt>
                <c:pt idx="1">
                  <c:v>0.31330000000000002</c:v>
                </c:pt>
                <c:pt idx="2">
                  <c:v>0.60819999999999996</c:v>
                </c:pt>
                <c:pt idx="3">
                  <c:v>1.0569</c:v>
                </c:pt>
                <c:pt idx="4">
                  <c:v>1.3597999999999999</c:v>
                </c:pt>
                <c:pt idx="5">
                  <c:v>1.9833000000000001</c:v>
                </c:pt>
                <c:pt idx="6">
                  <c:v>2.1190000000000002</c:v>
                </c:pt>
                <c:pt idx="7">
                  <c:v>2.9723999999999999</c:v>
                </c:pt>
                <c:pt idx="8">
                  <c:v>4.0894000000000004</c:v>
                </c:pt>
                <c:pt idx="9">
                  <c:v>3.8883000000000001</c:v>
                </c:pt>
                <c:pt idx="10">
                  <c:v>4.1932999999999998</c:v>
                </c:pt>
                <c:pt idx="11">
                  <c:v>5.7961</c:v>
                </c:pt>
                <c:pt idx="12">
                  <c:v>5.3464999999999998</c:v>
                </c:pt>
                <c:pt idx="13">
                  <c:v>6.3079000000000001</c:v>
                </c:pt>
                <c:pt idx="14">
                  <c:v>7.4870999999999999</c:v>
                </c:pt>
                <c:pt idx="15">
                  <c:v>5.4513999999999996</c:v>
                </c:pt>
                <c:pt idx="16">
                  <c:v>11.6008</c:v>
                </c:pt>
                <c:pt idx="17">
                  <c:v>10.990399999999999</c:v>
                </c:pt>
                <c:pt idx="18">
                  <c:v>6.6630000000000003</c:v>
                </c:pt>
                <c:pt idx="19">
                  <c:v>9.3870000000000005</c:v>
                </c:pt>
                <c:pt idx="20">
                  <c:v>12.1798</c:v>
                </c:pt>
                <c:pt idx="21">
                  <c:v>7.1517999999999997</c:v>
                </c:pt>
                <c:pt idx="22">
                  <c:v>9.9802</c:v>
                </c:pt>
                <c:pt idx="23">
                  <c:v>8.8156999999999996</c:v>
                </c:pt>
                <c:pt idx="24">
                  <c:v>8.5327000000000002</c:v>
                </c:pt>
                <c:pt idx="25">
                  <c:v>22.6328</c:v>
                </c:pt>
                <c:pt idx="26">
                  <c:v>15.664099999999999</c:v>
                </c:pt>
                <c:pt idx="27">
                  <c:v>6.7742000000000004</c:v>
                </c:pt>
                <c:pt idx="28">
                  <c:v>8.7420000000000009</c:v>
                </c:pt>
                <c:pt idx="29">
                  <c:v>18.659300000000002</c:v>
                </c:pt>
                <c:pt idx="30">
                  <c:v>10.692399999999999</c:v>
                </c:pt>
                <c:pt idx="31">
                  <c:v>7.0193000000000003</c:v>
                </c:pt>
                <c:pt idx="32">
                  <c:v>7.9316000000000004</c:v>
                </c:pt>
                <c:pt idx="33">
                  <c:v>3.7063999999999999</c:v>
                </c:pt>
                <c:pt idx="34">
                  <c:v>2.3912</c:v>
                </c:pt>
                <c:pt idx="35">
                  <c:v>14.449</c:v>
                </c:pt>
                <c:pt idx="36">
                  <c:v>6.4824000000000002</c:v>
                </c:pt>
                <c:pt idx="37">
                  <c:v>12.107900000000001</c:v>
                </c:pt>
                <c:pt idx="38">
                  <c:v>13.494</c:v>
                </c:pt>
                <c:pt idx="39">
                  <c:v>10.7987</c:v>
                </c:pt>
                <c:pt idx="40">
                  <c:v>13.2317</c:v>
                </c:pt>
                <c:pt idx="41">
                  <c:v>7.7129000000000003</c:v>
                </c:pt>
                <c:pt idx="42">
                  <c:v>14.9702</c:v>
                </c:pt>
                <c:pt idx="43">
                  <c:v>14.030900000000001</c:v>
                </c:pt>
                <c:pt idx="44">
                  <c:v>20.168199999999999</c:v>
                </c:pt>
                <c:pt idx="45">
                  <c:v>7.2839999999999998</c:v>
                </c:pt>
                <c:pt idx="46">
                  <c:v>7.5511999999999997</c:v>
                </c:pt>
                <c:pt idx="47">
                  <c:v>2.5678999999999998</c:v>
                </c:pt>
                <c:pt idx="48">
                  <c:v>12.773300000000001</c:v>
                </c:pt>
                <c:pt idx="49">
                  <c:v>5.9836999999999998</c:v>
                </c:pt>
                <c:pt idx="50">
                  <c:v>11.644399999999999</c:v>
                </c:pt>
                <c:pt idx="51">
                  <c:v>0.59279999999999999</c:v>
                </c:pt>
                <c:pt idx="52">
                  <c:v>17.480399999999999</c:v>
                </c:pt>
                <c:pt idx="53">
                  <c:v>5.3570000000000002</c:v>
                </c:pt>
                <c:pt idx="54">
                  <c:v>40.114600000000003</c:v>
                </c:pt>
                <c:pt idx="55">
                  <c:v>6.7571000000000003</c:v>
                </c:pt>
                <c:pt idx="56">
                  <c:v>18.8963</c:v>
                </c:pt>
                <c:pt idx="57">
                  <c:v>2.2797999999999998</c:v>
                </c:pt>
                <c:pt idx="58">
                  <c:v>3.4468999999999999</c:v>
                </c:pt>
                <c:pt idx="59">
                  <c:v>8.2015999999999991</c:v>
                </c:pt>
                <c:pt idx="60">
                  <c:v>9.7995000000000001</c:v>
                </c:pt>
                <c:pt idx="61">
                  <c:v>34.667900000000003</c:v>
                </c:pt>
                <c:pt idx="62">
                  <c:v>2.5154999999999998</c:v>
                </c:pt>
                <c:pt idx="63">
                  <c:v>21.006900000000002</c:v>
                </c:pt>
                <c:pt idx="64">
                  <c:v>129.56030000000001</c:v>
                </c:pt>
                <c:pt idx="65">
                  <c:v>12.5726</c:v>
                </c:pt>
                <c:pt idx="66">
                  <c:v>18.090900000000001</c:v>
                </c:pt>
                <c:pt idx="67">
                  <c:v>12.9488</c:v>
                </c:pt>
                <c:pt idx="68">
                  <c:v>26.805700000000002</c:v>
                </c:pt>
                <c:pt idx="69">
                  <c:v>27.134599999999999</c:v>
                </c:pt>
                <c:pt idx="70">
                  <c:v>4.1848000000000001</c:v>
                </c:pt>
                <c:pt idx="71">
                  <c:v>10.992699999999999</c:v>
                </c:pt>
                <c:pt idx="72">
                  <c:v>13.1127</c:v>
                </c:pt>
                <c:pt idx="73">
                  <c:v>20.702400000000001</c:v>
                </c:pt>
                <c:pt idx="74">
                  <c:v>9.9006000000000007</c:v>
                </c:pt>
                <c:pt idx="75">
                  <c:v>13.5685</c:v>
                </c:pt>
                <c:pt idx="76">
                  <c:v>9.5824999999999996</c:v>
                </c:pt>
                <c:pt idx="77">
                  <c:v>4.6566999999999998</c:v>
                </c:pt>
                <c:pt idx="78">
                  <c:v>13.092599999999999</c:v>
                </c:pt>
                <c:pt idx="79">
                  <c:v>5.2422000000000004</c:v>
                </c:pt>
                <c:pt idx="80">
                  <c:v>2.8576000000000001</c:v>
                </c:pt>
                <c:pt idx="81">
                  <c:v>1.522</c:v>
                </c:pt>
                <c:pt idx="82">
                  <c:v>90.127899999999997</c:v>
                </c:pt>
                <c:pt idx="83">
                  <c:v>101.63209999999999</c:v>
                </c:pt>
                <c:pt idx="84">
                  <c:v>2.6408999999999998</c:v>
                </c:pt>
                <c:pt idx="85">
                  <c:v>9.7111999999999998</c:v>
                </c:pt>
                <c:pt idx="86">
                  <c:v>6.2013999999999996</c:v>
                </c:pt>
                <c:pt idx="87">
                  <c:v>2.7313999999999998</c:v>
                </c:pt>
                <c:pt idx="88">
                  <c:v>1.5204</c:v>
                </c:pt>
                <c:pt idx="89">
                  <c:v>21.1784</c:v>
                </c:pt>
                <c:pt idx="90">
                  <c:v>211.40110000000001</c:v>
                </c:pt>
                <c:pt idx="91">
                  <c:v>101.2467</c:v>
                </c:pt>
                <c:pt idx="92">
                  <c:v>68.407399999999996</c:v>
                </c:pt>
                <c:pt idx="93">
                  <c:v>77.711500000000001</c:v>
                </c:pt>
                <c:pt idx="94">
                  <c:v>76.6387</c:v>
                </c:pt>
                <c:pt idx="95">
                  <c:v>93.672700000000006</c:v>
                </c:pt>
                <c:pt idx="96">
                  <c:v>12.8591</c:v>
                </c:pt>
                <c:pt idx="97">
                  <c:v>15.1791</c:v>
                </c:pt>
                <c:pt idx="98">
                  <c:v>13.179500000000001</c:v>
                </c:pt>
                <c:pt idx="99">
                  <c:v>0.11269999999999999</c:v>
                </c:pt>
                <c:pt idx="100">
                  <c:v>0</c:v>
                </c:pt>
                <c:pt idx="101">
                  <c:v>2.3797000000000001</c:v>
                </c:pt>
                <c:pt idx="102">
                  <c:v>0.1205</c:v>
                </c:pt>
                <c:pt idx="103">
                  <c:v>0.54220000000000002</c:v>
                </c:pt>
                <c:pt idx="104">
                  <c:v>144.19399999999999</c:v>
                </c:pt>
                <c:pt idx="105">
                  <c:v>12.7906</c:v>
                </c:pt>
                <c:pt idx="106">
                  <c:v>9.8190000000000008</c:v>
                </c:pt>
                <c:pt idx="107">
                  <c:v>34.244700000000002</c:v>
                </c:pt>
                <c:pt idx="108">
                  <c:v>115.51090000000001</c:v>
                </c:pt>
                <c:pt idx="109">
                  <c:v>14.5067</c:v>
                </c:pt>
                <c:pt idx="110">
                  <c:v>38.168700000000001</c:v>
                </c:pt>
                <c:pt idx="111">
                  <c:v>4.3220000000000001</c:v>
                </c:pt>
                <c:pt idx="112">
                  <c:v>0.2286</c:v>
                </c:pt>
                <c:pt idx="113">
                  <c:v>25.021699999999999</c:v>
                </c:pt>
                <c:pt idx="114">
                  <c:v>2.3269000000000002</c:v>
                </c:pt>
                <c:pt idx="115">
                  <c:v>1.8974</c:v>
                </c:pt>
                <c:pt idx="116">
                  <c:v>100.7826</c:v>
                </c:pt>
                <c:pt idx="117">
                  <c:v>1.5588</c:v>
                </c:pt>
                <c:pt idx="118">
                  <c:v>8.6999999999999994E-3</c:v>
                </c:pt>
                <c:pt idx="119">
                  <c:v>0</c:v>
                </c:pt>
                <c:pt idx="120">
                  <c:v>0.39389999999999997</c:v>
                </c:pt>
                <c:pt idx="121">
                  <c:v>3.375</c:v>
                </c:pt>
                <c:pt idx="122">
                  <c:v>0</c:v>
                </c:pt>
                <c:pt idx="123">
                  <c:v>1.6364000000000001</c:v>
                </c:pt>
                <c:pt idx="124">
                  <c:v>0</c:v>
                </c:pt>
                <c:pt idx="125">
                  <c:v>0</c:v>
                </c:pt>
                <c:pt idx="126">
                  <c:v>0.83720000000000006</c:v>
                </c:pt>
                <c:pt idx="127">
                  <c:v>0</c:v>
                </c:pt>
                <c:pt idx="128">
                  <c:v>4.1764999999999999</c:v>
                </c:pt>
                <c:pt idx="129">
                  <c:v>0.8</c:v>
                </c:pt>
                <c:pt idx="130">
                  <c:v>0</c:v>
                </c:pt>
                <c:pt idx="131">
                  <c:v>0</c:v>
                </c:pt>
                <c:pt idx="132">
                  <c:v>0</c:v>
                </c:pt>
                <c:pt idx="133">
                  <c:v>0.52</c:v>
                </c:pt>
                <c:pt idx="134">
                  <c:v>0.51429999999999998</c:v>
                </c:pt>
                <c:pt idx="135">
                  <c:v>0</c:v>
                </c:pt>
                <c:pt idx="136">
                  <c:v>0.2069</c:v>
                </c:pt>
                <c:pt idx="137">
                  <c:v>0</c:v>
                </c:pt>
                <c:pt idx="138">
                  <c:v>3.75</c:v>
                </c:pt>
                <c:pt idx="139">
                  <c:v>0.30769999999999997</c:v>
                </c:pt>
                <c:pt idx="140">
                  <c:v>0.3846</c:v>
                </c:pt>
                <c:pt idx="141">
                  <c:v>0.05</c:v>
                </c:pt>
                <c:pt idx="142">
                  <c:v>0</c:v>
                </c:pt>
                <c:pt idx="143">
                  <c:v>0</c:v>
                </c:pt>
                <c:pt idx="144">
                  <c:v>0</c:v>
                </c:pt>
                <c:pt idx="145">
                  <c:v>7</c:v>
                </c:pt>
                <c:pt idx="146">
                  <c:v>0</c:v>
                </c:pt>
                <c:pt idx="147">
                  <c:v>1.8</c:v>
                </c:pt>
                <c:pt idx="148">
                  <c:v>0</c:v>
                </c:pt>
                <c:pt idx="149">
                  <c:v>149.30000000000001</c:v>
                </c:pt>
                <c:pt idx="150">
                  <c:v>0</c:v>
                </c:pt>
                <c:pt idx="151">
                  <c:v>0</c:v>
                </c:pt>
                <c:pt idx="152">
                  <c:v>0</c:v>
                </c:pt>
                <c:pt idx="153">
                  <c:v>0</c:v>
                </c:pt>
                <c:pt idx="154">
                  <c:v>0</c:v>
                </c:pt>
                <c:pt idx="155">
                  <c:v>0</c:v>
                </c:pt>
                <c:pt idx="156">
                  <c:v>0.3</c:v>
                </c:pt>
                <c:pt idx="157">
                  <c:v>4.6666999999999996</c:v>
                </c:pt>
                <c:pt idx="158">
                  <c:v>0</c:v>
                </c:pt>
                <c:pt idx="159">
                  <c:v>0</c:v>
                </c:pt>
                <c:pt idx="160">
                  <c:v>0</c:v>
                </c:pt>
                <c:pt idx="161">
                  <c:v>0</c:v>
                </c:pt>
                <c:pt idx="162">
                  <c:v>0</c:v>
                </c:pt>
                <c:pt idx="163">
                  <c:v>0</c:v>
                </c:pt>
                <c:pt idx="164">
                  <c:v>0.25</c:v>
                </c:pt>
                <c:pt idx="165">
                  <c:v>0</c:v>
                </c:pt>
                <c:pt idx="166">
                  <c:v>0</c:v>
                </c:pt>
                <c:pt idx="167">
                  <c:v>0</c:v>
                </c:pt>
                <c:pt idx="168">
                  <c:v>0.625</c:v>
                </c:pt>
                <c:pt idx="169">
                  <c:v>0</c:v>
                </c:pt>
                <c:pt idx="170">
                  <c:v>0</c:v>
                </c:pt>
                <c:pt idx="171">
                  <c:v>0</c:v>
                </c:pt>
                <c:pt idx="172">
                  <c:v>0</c:v>
                </c:pt>
                <c:pt idx="173">
                  <c:v>0.3125</c:v>
                </c:pt>
                <c:pt idx="174">
                  <c:v>0</c:v>
                </c:pt>
                <c:pt idx="175">
                  <c:v>0.23530000000000001</c:v>
                </c:pt>
                <c:pt idx="176">
                  <c:v>0</c:v>
                </c:pt>
                <c:pt idx="177">
                  <c:v>0.72729999999999995</c:v>
                </c:pt>
                <c:pt idx="178">
                  <c:v>0.57140000000000002</c:v>
                </c:pt>
                <c:pt idx="179">
                  <c:v>0</c:v>
                </c:pt>
                <c:pt idx="180">
                  <c:v>1</c:v>
                </c:pt>
                <c:pt idx="181">
                  <c:v>0.375</c:v>
                </c:pt>
                <c:pt idx="182">
                  <c:v>1</c:v>
                </c:pt>
                <c:pt idx="183">
                  <c:v>0</c:v>
                </c:pt>
                <c:pt idx="184">
                  <c:v>0</c:v>
                </c:pt>
                <c:pt idx="185">
                  <c:v>466.25</c:v>
                </c:pt>
                <c:pt idx="186">
                  <c:v>0</c:v>
                </c:pt>
                <c:pt idx="187">
                  <c:v>0</c:v>
                </c:pt>
                <c:pt idx="188">
                  <c:v>1</c:v>
                </c:pt>
                <c:pt idx="189">
                  <c:v>10.8</c:v>
                </c:pt>
                <c:pt idx="190">
                  <c:v>0</c:v>
                </c:pt>
                <c:pt idx="191">
                  <c:v>0</c:v>
                </c:pt>
                <c:pt idx="192">
                  <c:v>0</c:v>
                </c:pt>
                <c:pt idx="193">
                  <c:v>0</c:v>
                </c:pt>
                <c:pt idx="194">
                  <c:v>0</c:v>
                </c:pt>
                <c:pt idx="195">
                  <c:v>0</c:v>
                </c:pt>
                <c:pt idx="196">
                  <c:v>18</c:v>
                </c:pt>
                <c:pt idx="197">
                  <c:v>0</c:v>
                </c:pt>
                <c:pt idx="198">
                  <c:v>1957</c:v>
                </c:pt>
                <c:pt idx="199">
                  <c:v>1573.6</c:v>
                </c:pt>
                <c:pt idx="200">
                  <c:v>0</c:v>
                </c:pt>
                <c:pt idx="201">
                  <c:v>0</c:v>
                </c:pt>
                <c:pt idx="202">
                  <c:v>0</c:v>
                </c:pt>
              </c:numCache>
            </c:numRef>
          </c:val>
          <c:extLst>
            <c:ext xmlns:c16="http://schemas.microsoft.com/office/drawing/2014/chart" uri="{C3380CC4-5D6E-409C-BE32-E72D297353CC}">
              <c16:uniqueId val="{00000004-3FFA-4ED2-A074-9C060C3479AD}"/>
            </c:ext>
          </c:extLst>
        </c:ser>
        <c:ser>
          <c:idx val="7"/>
          <c:order val="7"/>
          <c:tx>
            <c:strRef>
              <c:f>Sheet4!$H$1</c:f>
              <c:strCache>
                <c:ptCount val="1"/>
                <c:pt idx="0">
                  <c:v>3DModels</c:v>
                </c:pt>
              </c:strCache>
            </c:strRef>
          </c:tx>
          <c:spPr>
            <a:solidFill>
              <a:srgbClr val="FF0000"/>
            </a:solidFill>
            <a:ln>
              <a:noFill/>
            </a:ln>
            <a:effectLst/>
          </c:spPr>
          <c:val>
            <c:numRef>
              <c:f>Sheet4!$H$2:$H$213</c:f>
              <c:numCache>
                <c:formatCode>General</c:formatCode>
                <c:ptCount val="212"/>
                <c:pt idx="0">
                  <c:v>1E-3</c:v>
                </c:pt>
                <c:pt idx="1">
                  <c:v>1.32E-2</c:v>
                </c:pt>
                <c:pt idx="2">
                  <c:v>0.03</c:v>
                </c:pt>
                <c:pt idx="3">
                  <c:v>5.9400000000000001E-2</c:v>
                </c:pt>
                <c:pt idx="4">
                  <c:v>8.14E-2</c:v>
                </c:pt>
                <c:pt idx="5">
                  <c:v>0.16450000000000001</c:v>
                </c:pt>
                <c:pt idx="6">
                  <c:v>0.17069999999999999</c:v>
                </c:pt>
                <c:pt idx="7">
                  <c:v>0.27960000000000002</c:v>
                </c:pt>
                <c:pt idx="8">
                  <c:v>0.15049999999999999</c:v>
                </c:pt>
                <c:pt idx="9">
                  <c:v>0.14899999999999999</c:v>
                </c:pt>
                <c:pt idx="10">
                  <c:v>0.41470000000000001</c:v>
                </c:pt>
                <c:pt idx="11">
                  <c:v>0.33210000000000001</c:v>
                </c:pt>
                <c:pt idx="12">
                  <c:v>0.22509999999999999</c:v>
                </c:pt>
                <c:pt idx="13">
                  <c:v>0.17249999999999999</c:v>
                </c:pt>
                <c:pt idx="14">
                  <c:v>0.33119999999999999</c:v>
                </c:pt>
                <c:pt idx="15">
                  <c:v>0.21440000000000001</c:v>
                </c:pt>
                <c:pt idx="16">
                  <c:v>9.8100000000000007E-2</c:v>
                </c:pt>
                <c:pt idx="17">
                  <c:v>0.18840000000000001</c:v>
                </c:pt>
                <c:pt idx="18">
                  <c:v>0.15959999999999999</c:v>
                </c:pt>
                <c:pt idx="19">
                  <c:v>0.30280000000000001</c:v>
                </c:pt>
                <c:pt idx="20">
                  <c:v>3.0607000000000002</c:v>
                </c:pt>
                <c:pt idx="21">
                  <c:v>1.6378999999999999</c:v>
                </c:pt>
                <c:pt idx="22">
                  <c:v>0.2732</c:v>
                </c:pt>
                <c:pt idx="23">
                  <c:v>1.222</c:v>
                </c:pt>
                <c:pt idx="24">
                  <c:v>0.14460000000000001</c:v>
                </c:pt>
                <c:pt idx="25">
                  <c:v>0.15140000000000001</c:v>
                </c:pt>
                <c:pt idx="26">
                  <c:v>0.15920000000000001</c:v>
                </c:pt>
                <c:pt idx="27">
                  <c:v>4.7899999999999998E-2</c:v>
                </c:pt>
                <c:pt idx="28">
                  <c:v>0.73660000000000003</c:v>
                </c:pt>
                <c:pt idx="29">
                  <c:v>0.35410000000000003</c:v>
                </c:pt>
                <c:pt idx="30">
                  <c:v>5.9700000000000003E-2</c:v>
                </c:pt>
                <c:pt idx="31">
                  <c:v>0.57950000000000002</c:v>
                </c:pt>
                <c:pt idx="32">
                  <c:v>1.6668000000000001</c:v>
                </c:pt>
                <c:pt idx="33">
                  <c:v>0.1409</c:v>
                </c:pt>
                <c:pt idx="34">
                  <c:v>0.13719999999999999</c:v>
                </c:pt>
                <c:pt idx="35">
                  <c:v>0.44359999999999999</c:v>
                </c:pt>
                <c:pt idx="36">
                  <c:v>0.37309999999999999</c:v>
                </c:pt>
                <c:pt idx="37">
                  <c:v>0.1012</c:v>
                </c:pt>
                <c:pt idx="38">
                  <c:v>8.9499999999999996E-2</c:v>
                </c:pt>
                <c:pt idx="39">
                  <c:v>0.8448</c:v>
                </c:pt>
                <c:pt idx="40">
                  <c:v>0.30570000000000003</c:v>
                </c:pt>
                <c:pt idx="41">
                  <c:v>0.8599</c:v>
                </c:pt>
                <c:pt idx="42">
                  <c:v>0</c:v>
                </c:pt>
                <c:pt idx="43">
                  <c:v>1.7399999999999999E-2</c:v>
                </c:pt>
                <c:pt idx="44">
                  <c:v>9.35E-2</c:v>
                </c:pt>
                <c:pt idx="45">
                  <c:v>0.2233</c:v>
                </c:pt>
                <c:pt idx="46">
                  <c:v>1.9724999999999999</c:v>
                </c:pt>
                <c:pt idx="47">
                  <c:v>4.3200000000000002E-2</c:v>
                </c:pt>
                <c:pt idx="48">
                  <c:v>0.36890000000000001</c:v>
                </c:pt>
                <c:pt idx="49">
                  <c:v>1.7823</c:v>
                </c:pt>
                <c:pt idx="50">
                  <c:v>0.16350000000000001</c:v>
                </c:pt>
                <c:pt idx="51">
                  <c:v>0.22750000000000001</c:v>
                </c:pt>
                <c:pt idx="52">
                  <c:v>0.14530000000000001</c:v>
                </c:pt>
                <c:pt idx="53">
                  <c:v>0.62150000000000005</c:v>
                </c:pt>
                <c:pt idx="54">
                  <c:v>9.2600000000000002E-2</c:v>
                </c:pt>
                <c:pt idx="55">
                  <c:v>0.39129999999999998</c:v>
                </c:pt>
                <c:pt idx="56">
                  <c:v>6.7999999999999996E-3</c:v>
                </c:pt>
                <c:pt idx="57">
                  <c:v>9.4899999999999998E-2</c:v>
                </c:pt>
                <c:pt idx="58">
                  <c:v>0.60060000000000002</c:v>
                </c:pt>
                <c:pt idx="59">
                  <c:v>0.35339999999999999</c:v>
                </c:pt>
                <c:pt idx="60">
                  <c:v>0.25280000000000002</c:v>
                </c:pt>
                <c:pt idx="61">
                  <c:v>0.22989999999999999</c:v>
                </c:pt>
                <c:pt idx="62">
                  <c:v>0.2873</c:v>
                </c:pt>
                <c:pt idx="63">
                  <c:v>0</c:v>
                </c:pt>
                <c:pt idx="64">
                  <c:v>0</c:v>
                </c:pt>
                <c:pt idx="65">
                  <c:v>0</c:v>
                </c:pt>
                <c:pt idx="66">
                  <c:v>0.1173</c:v>
                </c:pt>
                <c:pt idx="67">
                  <c:v>0.72050000000000003</c:v>
                </c:pt>
                <c:pt idx="68">
                  <c:v>2.0569999999999999</c:v>
                </c:pt>
                <c:pt idx="69">
                  <c:v>0.9</c:v>
                </c:pt>
                <c:pt idx="70">
                  <c:v>0</c:v>
                </c:pt>
                <c:pt idx="71">
                  <c:v>9.1379999999999999</c:v>
                </c:pt>
                <c:pt idx="72">
                  <c:v>2.4500000000000001E-2</c:v>
                </c:pt>
                <c:pt idx="73">
                  <c:v>5.9499999999999997E-2</c:v>
                </c:pt>
                <c:pt idx="74">
                  <c:v>0.1023</c:v>
                </c:pt>
                <c:pt idx="75">
                  <c:v>0.84650000000000003</c:v>
                </c:pt>
                <c:pt idx="76">
                  <c:v>0.6472</c:v>
                </c:pt>
                <c:pt idx="77">
                  <c:v>0.41489999999999999</c:v>
                </c:pt>
                <c:pt idx="78">
                  <c:v>6.1999999999999998E-3</c:v>
                </c:pt>
                <c:pt idx="79">
                  <c:v>0</c:v>
                </c:pt>
                <c:pt idx="80">
                  <c:v>0</c:v>
                </c:pt>
                <c:pt idx="81">
                  <c:v>0</c:v>
                </c:pt>
                <c:pt idx="82">
                  <c:v>0</c:v>
                </c:pt>
                <c:pt idx="83">
                  <c:v>0</c:v>
                </c:pt>
                <c:pt idx="84">
                  <c:v>9.9400000000000002E-2</c:v>
                </c:pt>
                <c:pt idx="85">
                  <c:v>2.3793000000000002</c:v>
                </c:pt>
                <c:pt idx="86">
                  <c:v>0.28470000000000001</c:v>
                </c:pt>
                <c:pt idx="87">
                  <c:v>0.26860000000000001</c:v>
                </c:pt>
                <c:pt idx="88">
                  <c:v>0.81630000000000003</c:v>
                </c:pt>
                <c:pt idx="89">
                  <c:v>6.4899999999999999E-2</c:v>
                </c:pt>
                <c:pt idx="90">
                  <c:v>0</c:v>
                </c:pt>
                <c:pt idx="91">
                  <c:v>1.3299999999999999E-2</c:v>
                </c:pt>
                <c:pt idx="92">
                  <c:v>1.5111000000000001</c:v>
                </c:pt>
                <c:pt idx="93">
                  <c:v>2.8799999999999999E-2</c:v>
                </c:pt>
                <c:pt idx="94">
                  <c:v>0</c:v>
                </c:pt>
                <c:pt idx="95">
                  <c:v>0.1515</c:v>
                </c:pt>
                <c:pt idx="96">
                  <c:v>0</c:v>
                </c:pt>
                <c:pt idx="97">
                  <c:v>0</c:v>
                </c:pt>
                <c:pt idx="98">
                  <c:v>0</c:v>
                </c:pt>
                <c:pt idx="99">
                  <c:v>0</c:v>
                </c:pt>
                <c:pt idx="100">
                  <c:v>2.7E-2</c:v>
                </c:pt>
                <c:pt idx="101">
                  <c:v>0</c:v>
                </c:pt>
                <c:pt idx="102">
                  <c:v>0.4819</c:v>
                </c:pt>
                <c:pt idx="103">
                  <c:v>0.4819</c:v>
                </c:pt>
                <c:pt idx="104">
                  <c:v>0</c:v>
                </c:pt>
                <c:pt idx="105">
                  <c:v>0.66669999999999996</c:v>
                </c:pt>
                <c:pt idx="106">
                  <c:v>0.3448</c:v>
                </c:pt>
                <c:pt idx="107">
                  <c:v>0</c:v>
                </c:pt>
                <c:pt idx="108">
                  <c:v>1.3043</c:v>
                </c:pt>
                <c:pt idx="109">
                  <c:v>0.26669999999999999</c:v>
                </c:pt>
                <c:pt idx="110">
                  <c:v>2.41E-2</c:v>
                </c:pt>
                <c:pt idx="111">
                  <c:v>0</c:v>
                </c:pt>
                <c:pt idx="112">
                  <c:v>5.7099999999999998E-2</c:v>
                </c:pt>
                <c:pt idx="113">
                  <c:v>0.26090000000000002</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3.5882000000000001</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4.2857000000000003</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numCache>
            </c:numRef>
          </c:val>
          <c:extLst>
            <c:ext xmlns:c16="http://schemas.microsoft.com/office/drawing/2014/chart" uri="{C3380CC4-5D6E-409C-BE32-E72D297353CC}">
              <c16:uniqueId val="{00000005-3FFA-4ED2-A074-9C060C3479AD}"/>
            </c:ext>
          </c:extLst>
        </c:ser>
        <c:dLbls>
          <c:showLegendKey val="0"/>
          <c:showVal val="0"/>
          <c:showCatName val="0"/>
          <c:showSerName val="0"/>
          <c:showPercent val="0"/>
          <c:showBubbleSize val="0"/>
        </c:dLbls>
        <c:axId val="319175087"/>
        <c:axId val="319177167"/>
        <c:extLst>
          <c:ext xmlns:c15="http://schemas.microsoft.com/office/drawing/2012/chart" uri="{02D57815-91ED-43cb-92C2-25804820EDAC}">
            <c15:filteredAreaSeries>
              <c15:ser>
                <c:idx val="0"/>
                <c:order val="0"/>
                <c:tx>
                  <c:strRef>
                    <c:extLst>
                      <c:ext uri="{02D57815-91ED-43cb-92C2-25804820EDAC}">
                        <c15:formulaRef>
                          <c15:sqref>Sheet4!$A$1</c15:sqref>
                        </c15:formulaRef>
                      </c:ext>
                    </c:extLst>
                    <c:strCache>
                      <c:ptCount val="1"/>
                      <c:pt idx="0">
                        <c:v>BucketMB</c:v>
                      </c:pt>
                    </c:strCache>
                  </c:strRef>
                </c:tx>
                <c:spPr>
                  <a:solidFill>
                    <a:schemeClr val="dk1">
                      <a:tint val="88000"/>
                      <a:shade val="76000"/>
                    </a:schemeClr>
                  </a:solidFill>
                  <a:ln>
                    <a:noFill/>
                  </a:ln>
                  <a:effectLst/>
                </c:spPr>
                <c:val>
                  <c:numRef>
                    <c:extLst>
                      <c:ext uri="{02D57815-91ED-43cb-92C2-25804820EDAC}">
                        <c15:formulaRef>
                          <c15:sqref>Sheet4!$A$2:$A$213</c15:sqref>
                        </c15:formulaRef>
                      </c:ext>
                    </c:extLst>
                    <c:numCache>
                      <c:formatCode>General</c:formatCode>
                      <c:ptCount val="212"/>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184</c:v>
                      </c:pt>
                      <c:pt idx="184">
                        <c:v>185</c:v>
                      </c:pt>
                      <c:pt idx="185">
                        <c:v>186</c:v>
                      </c:pt>
                      <c:pt idx="186">
                        <c:v>187</c:v>
                      </c:pt>
                      <c:pt idx="187">
                        <c:v>188</c:v>
                      </c:pt>
                      <c:pt idx="188">
                        <c:v>189</c:v>
                      </c:pt>
                      <c:pt idx="189">
                        <c:v>191</c:v>
                      </c:pt>
                      <c:pt idx="190">
                        <c:v>192</c:v>
                      </c:pt>
                      <c:pt idx="191">
                        <c:v>193</c:v>
                      </c:pt>
                      <c:pt idx="192">
                        <c:v>194</c:v>
                      </c:pt>
                      <c:pt idx="193">
                        <c:v>195</c:v>
                      </c:pt>
                      <c:pt idx="194">
                        <c:v>196</c:v>
                      </c:pt>
                      <c:pt idx="195">
                        <c:v>197</c:v>
                      </c:pt>
                      <c:pt idx="196">
                        <c:v>198</c:v>
                      </c:pt>
                      <c:pt idx="197">
                        <c:v>199</c:v>
                      </c:pt>
                      <c:pt idx="198">
                        <c:v>201</c:v>
                      </c:pt>
                      <c:pt idx="199">
                        <c:v>202</c:v>
                      </c:pt>
                      <c:pt idx="200">
                        <c:v>203</c:v>
                      </c:pt>
                      <c:pt idx="201">
                        <c:v>205</c:v>
                      </c:pt>
                      <c:pt idx="202">
                        <c:v>206</c:v>
                      </c:pt>
                    </c:numCache>
                  </c:numRef>
                </c:val>
                <c:extLst>
                  <c:ext xmlns:c16="http://schemas.microsoft.com/office/drawing/2014/chart" uri="{C3380CC4-5D6E-409C-BE32-E72D297353CC}">
                    <c16:uniqueId val="{00000006-3FFA-4ED2-A074-9C060C3479AD}"/>
                  </c:ext>
                </c:extLst>
              </c15:ser>
            </c15:filteredAreaSeries>
            <c15:filteredAreaSeries>
              <c15:ser>
                <c:idx val="1"/>
                <c:order val="1"/>
                <c:tx>
                  <c:strRef>
                    <c:extLst xmlns:c15="http://schemas.microsoft.com/office/drawing/2012/chart">
                      <c:ext xmlns:c15="http://schemas.microsoft.com/office/drawing/2012/chart" uri="{02D57815-91ED-43cb-92C2-25804820EDAC}">
                        <c15:formulaRef>
                          <c15:sqref>Sheet4!$B$1</c15:sqref>
                        </c15:formulaRef>
                      </c:ext>
                    </c:extLst>
                    <c:strCache>
                      <c:ptCount val="1"/>
                      <c:pt idx="0">
                        <c:v>count_</c:v>
                      </c:pt>
                    </c:strCache>
                  </c:strRef>
                </c:tx>
                <c:spPr>
                  <a:solidFill>
                    <a:schemeClr val="dk1">
                      <a:tint val="55000"/>
                      <a:shade val="76000"/>
                    </a:schemeClr>
                  </a:solidFill>
                  <a:ln>
                    <a:noFill/>
                  </a:ln>
                  <a:effectLst/>
                </c:spPr>
                <c:val>
                  <c:numRef>
                    <c:extLst xmlns:c15="http://schemas.microsoft.com/office/drawing/2012/chart">
                      <c:ext xmlns:c15="http://schemas.microsoft.com/office/drawing/2012/chart" uri="{02D57815-91ED-43cb-92C2-25804820EDAC}">
                        <c15:formulaRef>
                          <c15:sqref>Sheet4!$B$2:$B$213</c15:sqref>
                        </c15:formulaRef>
                      </c:ext>
                    </c:extLst>
                    <c:numCache>
                      <c:formatCode>General</c:formatCode>
                      <c:ptCount val="212"/>
                      <c:pt idx="0">
                        <c:v>2422910</c:v>
                      </c:pt>
                      <c:pt idx="1">
                        <c:v>592858</c:v>
                      </c:pt>
                      <c:pt idx="2">
                        <c:v>287127</c:v>
                      </c:pt>
                      <c:pt idx="3">
                        <c:v>162585</c:v>
                      </c:pt>
                      <c:pt idx="4">
                        <c:v>106316</c:v>
                      </c:pt>
                      <c:pt idx="5">
                        <c:v>72632</c:v>
                      </c:pt>
                      <c:pt idx="6">
                        <c:v>55214</c:v>
                      </c:pt>
                      <c:pt idx="7">
                        <c:v>38991</c:v>
                      </c:pt>
                      <c:pt idx="8">
                        <c:v>32069</c:v>
                      </c:pt>
                      <c:pt idx="9">
                        <c:v>25611</c:v>
                      </c:pt>
                      <c:pt idx="10">
                        <c:v>20825</c:v>
                      </c:pt>
                      <c:pt idx="11">
                        <c:v>17069</c:v>
                      </c:pt>
                      <c:pt idx="12">
                        <c:v>13747</c:v>
                      </c:pt>
                      <c:pt idx="13">
                        <c:v>12502</c:v>
                      </c:pt>
                      <c:pt idx="14">
                        <c:v>12275</c:v>
                      </c:pt>
                      <c:pt idx="15">
                        <c:v>10269</c:v>
                      </c:pt>
                      <c:pt idx="16">
                        <c:v>8931</c:v>
                      </c:pt>
                      <c:pt idx="17">
                        <c:v>8231</c:v>
                      </c:pt>
                      <c:pt idx="18">
                        <c:v>6659</c:v>
                      </c:pt>
                      <c:pt idx="19">
                        <c:v>6179</c:v>
                      </c:pt>
                      <c:pt idx="20">
                        <c:v>5367</c:v>
                      </c:pt>
                      <c:pt idx="21">
                        <c:v>5396</c:v>
                      </c:pt>
                      <c:pt idx="22">
                        <c:v>5451</c:v>
                      </c:pt>
                      <c:pt idx="23">
                        <c:v>4270</c:v>
                      </c:pt>
                      <c:pt idx="24">
                        <c:v>3542</c:v>
                      </c:pt>
                      <c:pt idx="25">
                        <c:v>3878</c:v>
                      </c:pt>
                      <c:pt idx="26">
                        <c:v>3462</c:v>
                      </c:pt>
                      <c:pt idx="27">
                        <c:v>2941</c:v>
                      </c:pt>
                      <c:pt idx="28">
                        <c:v>2570</c:v>
                      </c:pt>
                      <c:pt idx="29">
                        <c:v>2680</c:v>
                      </c:pt>
                      <c:pt idx="30">
                        <c:v>2445</c:v>
                      </c:pt>
                      <c:pt idx="31">
                        <c:v>2119</c:v>
                      </c:pt>
                      <c:pt idx="32">
                        <c:v>2326</c:v>
                      </c:pt>
                      <c:pt idx="33">
                        <c:v>2391</c:v>
                      </c:pt>
                      <c:pt idx="34">
                        <c:v>1953</c:v>
                      </c:pt>
                      <c:pt idx="35">
                        <c:v>1294</c:v>
                      </c:pt>
                      <c:pt idx="36">
                        <c:v>1737</c:v>
                      </c:pt>
                      <c:pt idx="37">
                        <c:v>1798</c:v>
                      </c:pt>
                      <c:pt idx="38">
                        <c:v>2089</c:v>
                      </c:pt>
                      <c:pt idx="39">
                        <c:v>1366</c:v>
                      </c:pt>
                      <c:pt idx="40">
                        <c:v>1351</c:v>
                      </c:pt>
                      <c:pt idx="41">
                        <c:v>1313</c:v>
                      </c:pt>
                      <c:pt idx="42">
                        <c:v>1342</c:v>
                      </c:pt>
                      <c:pt idx="43">
                        <c:v>1262</c:v>
                      </c:pt>
                      <c:pt idx="44">
                        <c:v>1112</c:v>
                      </c:pt>
                      <c:pt idx="45">
                        <c:v>891</c:v>
                      </c:pt>
                      <c:pt idx="46">
                        <c:v>909</c:v>
                      </c:pt>
                      <c:pt idx="47">
                        <c:v>1458</c:v>
                      </c:pt>
                      <c:pt idx="48">
                        <c:v>1041</c:v>
                      </c:pt>
                      <c:pt idx="49">
                        <c:v>983</c:v>
                      </c:pt>
                      <c:pt idx="50">
                        <c:v>734</c:v>
                      </c:pt>
                      <c:pt idx="51">
                        <c:v>690</c:v>
                      </c:pt>
                      <c:pt idx="52">
                        <c:v>716</c:v>
                      </c:pt>
                      <c:pt idx="53">
                        <c:v>790</c:v>
                      </c:pt>
                      <c:pt idx="54">
                        <c:v>864</c:v>
                      </c:pt>
                      <c:pt idx="55">
                        <c:v>667</c:v>
                      </c:pt>
                      <c:pt idx="56">
                        <c:v>588</c:v>
                      </c:pt>
                      <c:pt idx="57">
                        <c:v>822</c:v>
                      </c:pt>
                      <c:pt idx="58">
                        <c:v>716</c:v>
                      </c:pt>
                      <c:pt idx="59">
                        <c:v>382</c:v>
                      </c:pt>
                      <c:pt idx="60">
                        <c:v>439</c:v>
                      </c:pt>
                      <c:pt idx="61">
                        <c:v>548</c:v>
                      </c:pt>
                      <c:pt idx="62">
                        <c:v>355</c:v>
                      </c:pt>
                      <c:pt idx="63">
                        <c:v>291</c:v>
                      </c:pt>
                      <c:pt idx="64">
                        <c:v>464</c:v>
                      </c:pt>
                      <c:pt idx="65">
                        <c:v>372</c:v>
                      </c:pt>
                      <c:pt idx="66">
                        <c:v>341</c:v>
                      </c:pt>
                      <c:pt idx="67">
                        <c:v>254</c:v>
                      </c:pt>
                      <c:pt idx="68">
                        <c:v>386</c:v>
                      </c:pt>
                      <c:pt idx="69">
                        <c:v>260</c:v>
                      </c:pt>
                      <c:pt idx="70">
                        <c:v>368</c:v>
                      </c:pt>
                      <c:pt idx="71">
                        <c:v>413</c:v>
                      </c:pt>
                      <c:pt idx="72">
                        <c:v>204</c:v>
                      </c:pt>
                      <c:pt idx="73">
                        <c:v>168</c:v>
                      </c:pt>
                      <c:pt idx="74">
                        <c:v>342</c:v>
                      </c:pt>
                      <c:pt idx="75">
                        <c:v>241</c:v>
                      </c:pt>
                      <c:pt idx="76">
                        <c:v>309</c:v>
                      </c:pt>
                      <c:pt idx="77">
                        <c:v>335</c:v>
                      </c:pt>
                      <c:pt idx="78">
                        <c:v>324</c:v>
                      </c:pt>
                      <c:pt idx="79">
                        <c:v>161</c:v>
                      </c:pt>
                      <c:pt idx="80">
                        <c:v>288</c:v>
                      </c:pt>
                      <c:pt idx="81">
                        <c:v>182</c:v>
                      </c:pt>
                      <c:pt idx="82">
                        <c:v>219</c:v>
                      </c:pt>
                      <c:pt idx="83">
                        <c:v>106</c:v>
                      </c:pt>
                      <c:pt idx="84">
                        <c:v>181</c:v>
                      </c:pt>
                      <c:pt idx="85">
                        <c:v>232</c:v>
                      </c:pt>
                      <c:pt idx="86">
                        <c:v>288</c:v>
                      </c:pt>
                      <c:pt idx="87">
                        <c:v>175</c:v>
                      </c:pt>
                      <c:pt idx="88">
                        <c:v>98</c:v>
                      </c:pt>
                      <c:pt idx="89">
                        <c:v>185</c:v>
                      </c:pt>
                      <c:pt idx="90">
                        <c:v>182</c:v>
                      </c:pt>
                      <c:pt idx="91">
                        <c:v>150</c:v>
                      </c:pt>
                      <c:pt idx="92">
                        <c:v>135</c:v>
                      </c:pt>
                      <c:pt idx="93">
                        <c:v>104</c:v>
                      </c:pt>
                      <c:pt idx="94">
                        <c:v>155</c:v>
                      </c:pt>
                      <c:pt idx="95">
                        <c:v>165</c:v>
                      </c:pt>
                      <c:pt idx="96">
                        <c:v>149</c:v>
                      </c:pt>
                      <c:pt idx="97">
                        <c:v>67</c:v>
                      </c:pt>
                      <c:pt idx="98">
                        <c:v>78</c:v>
                      </c:pt>
                      <c:pt idx="99">
                        <c:v>71</c:v>
                      </c:pt>
                      <c:pt idx="100">
                        <c:v>37</c:v>
                      </c:pt>
                      <c:pt idx="101">
                        <c:v>79</c:v>
                      </c:pt>
                      <c:pt idx="102">
                        <c:v>83</c:v>
                      </c:pt>
                      <c:pt idx="103">
                        <c:v>83</c:v>
                      </c:pt>
                      <c:pt idx="104">
                        <c:v>201</c:v>
                      </c:pt>
                      <c:pt idx="105">
                        <c:v>234</c:v>
                      </c:pt>
                      <c:pt idx="106">
                        <c:v>116</c:v>
                      </c:pt>
                      <c:pt idx="107">
                        <c:v>94</c:v>
                      </c:pt>
                      <c:pt idx="108">
                        <c:v>92</c:v>
                      </c:pt>
                      <c:pt idx="109">
                        <c:v>150</c:v>
                      </c:pt>
                      <c:pt idx="110">
                        <c:v>83</c:v>
                      </c:pt>
                      <c:pt idx="111">
                        <c:v>59</c:v>
                      </c:pt>
                      <c:pt idx="112">
                        <c:v>35</c:v>
                      </c:pt>
                      <c:pt idx="113">
                        <c:v>46</c:v>
                      </c:pt>
                      <c:pt idx="114">
                        <c:v>52</c:v>
                      </c:pt>
                      <c:pt idx="115">
                        <c:v>39</c:v>
                      </c:pt>
                      <c:pt idx="116">
                        <c:v>23</c:v>
                      </c:pt>
                      <c:pt idx="117">
                        <c:v>68</c:v>
                      </c:pt>
                      <c:pt idx="118">
                        <c:v>115</c:v>
                      </c:pt>
                      <c:pt idx="119">
                        <c:v>25</c:v>
                      </c:pt>
                      <c:pt idx="120">
                        <c:v>33</c:v>
                      </c:pt>
                      <c:pt idx="121">
                        <c:v>32</c:v>
                      </c:pt>
                      <c:pt idx="122">
                        <c:v>26</c:v>
                      </c:pt>
                      <c:pt idx="123">
                        <c:v>22</c:v>
                      </c:pt>
                      <c:pt idx="124">
                        <c:v>80</c:v>
                      </c:pt>
                      <c:pt idx="125">
                        <c:v>16</c:v>
                      </c:pt>
                      <c:pt idx="126">
                        <c:v>43</c:v>
                      </c:pt>
                      <c:pt idx="127">
                        <c:v>51</c:v>
                      </c:pt>
                      <c:pt idx="128">
                        <c:v>17</c:v>
                      </c:pt>
                      <c:pt idx="129">
                        <c:v>35</c:v>
                      </c:pt>
                      <c:pt idx="130">
                        <c:v>26</c:v>
                      </c:pt>
                      <c:pt idx="131">
                        <c:v>15</c:v>
                      </c:pt>
                      <c:pt idx="132">
                        <c:v>13</c:v>
                      </c:pt>
                      <c:pt idx="133">
                        <c:v>25</c:v>
                      </c:pt>
                      <c:pt idx="134">
                        <c:v>35</c:v>
                      </c:pt>
                      <c:pt idx="135">
                        <c:v>6</c:v>
                      </c:pt>
                      <c:pt idx="136">
                        <c:v>58</c:v>
                      </c:pt>
                      <c:pt idx="137">
                        <c:v>12</c:v>
                      </c:pt>
                      <c:pt idx="138">
                        <c:v>24</c:v>
                      </c:pt>
                      <c:pt idx="139">
                        <c:v>39</c:v>
                      </c:pt>
                      <c:pt idx="140">
                        <c:v>13</c:v>
                      </c:pt>
                      <c:pt idx="141">
                        <c:v>20</c:v>
                      </c:pt>
                      <c:pt idx="142">
                        <c:v>15</c:v>
                      </c:pt>
                      <c:pt idx="143">
                        <c:v>17</c:v>
                      </c:pt>
                      <c:pt idx="144">
                        <c:v>27</c:v>
                      </c:pt>
                      <c:pt idx="145">
                        <c:v>18</c:v>
                      </c:pt>
                      <c:pt idx="146">
                        <c:v>24</c:v>
                      </c:pt>
                      <c:pt idx="147">
                        <c:v>10</c:v>
                      </c:pt>
                      <c:pt idx="148">
                        <c:v>9</c:v>
                      </c:pt>
                      <c:pt idx="149">
                        <c:v>10</c:v>
                      </c:pt>
                      <c:pt idx="150">
                        <c:v>38</c:v>
                      </c:pt>
                      <c:pt idx="151">
                        <c:v>99</c:v>
                      </c:pt>
                      <c:pt idx="152">
                        <c:v>8</c:v>
                      </c:pt>
                      <c:pt idx="153">
                        <c:v>15</c:v>
                      </c:pt>
                      <c:pt idx="154">
                        <c:v>2</c:v>
                      </c:pt>
                      <c:pt idx="155">
                        <c:v>34</c:v>
                      </c:pt>
                      <c:pt idx="156">
                        <c:v>10</c:v>
                      </c:pt>
                      <c:pt idx="157">
                        <c:v>6</c:v>
                      </c:pt>
                      <c:pt idx="158">
                        <c:v>2</c:v>
                      </c:pt>
                      <c:pt idx="159">
                        <c:v>4</c:v>
                      </c:pt>
                      <c:pt idx="160">
                        <c:v>3</c:v>
                      </c:pt>
                      <c:pt idx="161">
                        <c:v>9</c:v>
                      </c:pt>
                      <c:pt idx="162">
                        <c:v>11</c:v>
                      </c:pt>
                      <c:pt idx="163">
                        <c:v>12</c:v>
                      </c:pt>
                      <c:pt idx="164">
                        <c:v>8</c:v>
                      </c:pt>
                      <c:pt idx="165">
                        <c:v>7</c:v>
                      </c:pt>
                      <c:pt idx="166">
                        <c:v>8</c:v>
                      </c:pt>
                      <c:pt idx="167">
                        <c:v>9</c:v>
                      </c:pt>
                      <c:pt idx="168">
                        <c:v>16</c:v>
                      </c:pt>
                      <c:pt idx="169">
                        <c:v>7</c:v>
                      </c:pt>
                      <c:pt idx="170">
                        <c:v>8</c:v>
                      </c:pt>
                      <c:pt idx="171">
                        <c:v>24</c:v>
                      </c:pt>
                      <c:pt idx="172">
                        <c:v>2</c:v>
                      </c:pt>
                      <c:pt idx="173">
                        <c:v>16</c:v>
                      </c:pt>
                      <c:pt idx="174">
                        <c:v>8</c:v>
                      </c:pt>
                      <c:pt idx="175">
                        <c:v>17</c:v>
                      </c:pt>
                      <c:pt idx="176">
                        <c:v>3</c:v>
                      </c:pt>
                      <c:pt idx="177">
                        <c:v>22</c:v>
                      </c:pt>
                      <c:pt idx="178">
                        <c:v>7</c:v>
                      </c:pt>
                      <c:pt idx="179">
                        <c:v>3</c:v>
                      </c:pt>
                      <c:pt idx="180">
                        <c:v>2</c:v>
                      </c:pt>
                      <c:pt idx="181">
                        <c:v>24</c:v>
                      </c:pt>
                      <c:pt idx="182">
                        <c:v>2</c:v>
                      </c:pt>
                      <c:pt idx="183">
                        <c:v>15</c:v>
                      </c:pt>
                      <c:pt idx="184">
                        <c:v>6</c:v>
                      </c:pt>
                      <c:pt idx="185">
                        <c:v>4</c:v>
                      </c:pt>
                      <c:pt idx="186">
                        <c:v>5</c:v>
                      </c:pt>
                      <c:pt idx="187">
                        <c:v>5</c:v>
                      </c:pt>
                      <c:pt idx="188">
                        <c:v>4</c:v>
                      </c:pt>
                      <c:pt idx="189">
                        <c:v>5</c:v>
                      </c:pt>
                      <c:pt idx="190">
                        <c:v>2</c:v>
                      </c:pt>
                      <c:pt idx="191">
                        <c:v>1</c:v>
                      </c:pt>
                      <c:pt idx="192">
                        <c:v>3</c:v>
                      </c:pt>
                      <c:pt idx="193">
                        <c:v>1</c:v>
                      </c:pt>
                      <c:pt idx="194">
                        <c:v>9</c:v>
                      </c:pt>
                      <c:pt idx="195">
                        <c:v>1</c:v>
                      </c:pt>
                      <c:pt idx="196">
                        <c:v>3</c:v>
                      </c:pt>
                      <c:pt idx="197">
                        <c:v>11</c:v>
                      </c:pt>
                      <c:pt idx="198">
                        <c:v>1</c:v>
                      </c:pt>
                      <c:pt idx="199">
                        <c:v>10</c:v>
                      </c:pt>
                      <c:pt idx="200">
                        <c:v>18</c:v>
                      </c:pt>
                      <c:pt idx="201">
                        <c:v>28</c:v>
                      </c:pt>
                      <c:pt idx="202">
                        <c:v>6</c:v>
                      </c:pt>
                    </c:numCache>
                  </c:numRef>
                </c:val>
                <c:extLst xmlns:c15="http://schemas.microsoft.com/office/drawing/2012/chart">
                  <c:ext xmlns:c16="http://schemas.microsoft.com/office/drawing/2014/chart" uri="{C3380CC4-5D6E-409C-BE32-E72D297353CC}">
                    <c16:uniqueId val="{00000007-3FFA-4ED2-A074-9C060C3479AD}"/>
                  </c:ext>
                </c:extLst>
              </c15:ser>
            </c15:filteredAreaSeries>
            <c15:filteredAreaSeries>
              <c15:ser>
                <c:idx val="8"/>
                <c:order val="8"/>
                <c:tx>
                  <c:strRef>
                    <c:extLst xmlns:c15="http://schemas.microsoft.com/office/drawing/2012/chart">
                      <c:ext xmlns:c15="http://schemas.microsoft.com/office/drawing/2012/chart" uri="{02D57815-91ED-43cb-92C2-25804820EDAC}">
                        <c15:formulaRef>
                          <c15:sqref>Sheet4!$I$1</c15:sqref>
                        </c15:formulaRef>
                      </c:ext>
                    </c:extLst>
                    <c:strCache>
                      <c:ptCount val="1"/>
                      <c:pt idx="0">
                        <c:v>Other</c:v>
                      </c:pt>
                    </c:strCache>
                  </c:strRef>
                </c:tx>
                <c:spPr>
                  <a:solidFill>
                    <a:schemeClr val="dk1">
                      <a:tint val="78000"/>
                      <a:tint val="77000"/>
                    </a:schemeClr>
                  </a:solidFill>
                  <a:ln>
                    <a:noFill/>
                  </a:ln>
                  <a:effectLst/>
                </c:spPr>
                <c:val>
                  <c:numRef>
                    <c:extLst xmlns:c15="http://schemas.microsoft.com/office/drawing/2012/chart">
                      <c:ext xmlns:c15="http://schemas.microsoft.com/office/drawing/2012/chart" uri="{02D57815-91ED-43cb-92C2-25804820EDAC}">
                        <c15:formulaRef>
                          <c15:sqref>Sheet4!$I$2:$I$213</c15:sqref>
                        </c15:formulaRef>
                      </c:ext>
                    </c:extLst>
                    <c:numCache>
                      <c:formatCode>General</c:formatCode>
                      <c:ptCount val="212"/>
                      <c:pt idx="0">
                        <c:v>5.5999999999999999E-3</c:v>
                      </c:pt>
                      <c:pt idx="1">
                        <c:v>4.6899999999999997E-2</c:v>
                      </c:pt>
                      <c:pt idx="2">
                        <c:v>0.12859999999999999</c:v>
                      </c:pt>
                      <c:pt idx="3">
                        <c:v>0.21190000000000001</c:v>
                      </c:pt>
                      <c:pt idx="4">
                        <c:v>0.3352</c:v>
                      </c:pt>
                      <c:pt idx="5">
                        <c:v>0.36220000000000002</c:v>
                      </c:pt>
                      <c:pt idx="6">
                        <c:v>0.45369999999999999</c:v>
                      </c:pt>
                      <c:pt idx="7">
                        <c:v>0.4854</c:v>
                      </c:pt>
                      <c:pt idx="8">
                        <c:v>0.52470000000000006</c:v>
                      </c:pt>
                      <c:pt idx="9">
                        <c:v>0.7278</c:v>
                      </c:pt>
                      <c:pt idx="10">
                        <c:v>0.63600000000000001</c:v>
                      </c:pt>
                      <c:pt idx="11">
                        <c:v>0.71250000000000002</c:v>
                      </c:pt>
                      <c:pt idx="12">
                        <c:v>0.80459999999999998</c:v>
                      </c:pt>
                      <c:pt idx="13">
                        <c:v>0.97160000000000002</c:v>
                      </c:pt>
                      <c:pt idx="14">
                        <c:v>0.7339</c:v>
                      </c:pt>
                      <c:pt idx="15">
                        <c:v>0.83540000000000003</c:v>
                      </c:pt>
                      <c:pt idx="16">
                        <c:v>0.99099999999999999</c:v>
                      </c:pt>
                      <c:pt idx="17">
                        <c:v>0.80820000000000003</c:v>
                      </c:pt>
                      <c:pt idx="18">
                        <c:v>1.0306</c:v>
                      </c:pt>
                      <c:pt idx="19">
                        <c:v>1.1777</c:v>
                      </c:pt>
                      <c:pt idx="20">
                        <c:v>0.95320000000000005</c:v>
                      </c:pt>
                      <c:pt idx="21">
                        <c:v>1.8686</c:v>
                      </c:pt>
                      <c:pt idx="22">
                        <c:v>1.4084000000000001</c:v>
                      </c:pt>
                      <c:pt idx="23">
                        <c:v>1.4881</c:v>
                      </c:pt>
                      <c:pt idx="24">
                        <c:v>1.1465000000000001</c:v>
                      </c:pt>
                      <c:pt idx="25">
                        <c:v>1.0358000000000001</c:v>
                      </c:pt>
                      <c:pt idx="26">
                        <c:v>1.0757000000000001</c:v>
                      </c:pt>
                      <c:pt idx="27">
                        <c:v>1.0439000000000001</c:v>
                      </c:pt>
                      <c:pt idx="28">
                        <c:v>1.2466999999999999</c:v>
                      </c:pt>
                      <c:pt idx="29">
                        <c:v>1.5604</c:v>
                      </c:pt>
                      <c:pt idx="30">
                        <c:v>1.4937</c:v>
                      </c:pt>
                      <c:pt idx="31">
                        <c:v>1.4493</c:v>
                      </c:pt>
                      <c:pt idx="32">
                        <c:v>1.4742</c:v>
                      </c:pt>
                      <c:pt idx="33">
                        <c:v>1.3923000000000001</c:v>
                      </c:pt>
                      <c:pt idx="34">
                        <c:v>1.0789</c:v>
                      </c:pt>
                      <c:pt idx="35">
                        <c:v>1.3037000000000001</c:v>
                      </c:pt>
                      <c:pt idx="36">
                        <c:v>1.2665999999999999</c:v>
                      </c:pt>
                      <c:pt idx="37">
                        <c:v>1.4343999999999999</c:v>
                      </c:pt>
                      <c:pt idx="38">
                        <c:v>1.2135</c:v>
                      </c:pt>
                      <c:pt idx="39">
                        <c:v>1.3141</c:v>
                      </c:pt>
                      <c:pt idx="40">
                        <c:v>1.4330000000000001</c:v>
                      </c:pt>
                      <c:pt idx="41">
                        <c:v>2.508</c:v>
                      </c:pt>
                      <c:pt idx="42">
                        <c:v>2.1065999999999998</c:v>
                      </c:pt>
                      <c:pt idx="43">
                        <c:v>2.5586000000000002</c:v>
                      </c:pt>
                      <c:pt idx="44">
                        <c:v>2.0188999999999999</c:v>
                      </c:pt>
                      <c:pt idx="45">
                        <c:v>1.248</c:v>
                      </c:pt>
                      <c:pt idx="46">
                        <c:v>1.2376</c:v>
                      </c:pt>
                      <c:pt idx="47">
                        <c:v>1.4492</c:v>
                      </c:pt>
                      <c:pt idx="48">
                        <c:v>1.4360999999999999</c:v>
                      </c:pt>
                      <c:pt idx="49">
                        <c:v>1.2096</c:v>
                      </c:pt>
                      <c:pt idx="50">
                        <c:v>1.1075999999999999</c:v>
                      </c:pt>
                      <c:pt idx="51">
                        <c:v>1.5609</c:v>
                      </c:pt>
                      <c:pt idx="52">
                        <c:v>2.1061000000000001</c:v>
                      </c:pt>
                      <c:pt idx="53">
                        <c:v>2.1518999999999999</c:v>
                      </c:pt>
                      <c:pt idx="54">
                        <c:v>1.6839999999999999</c:v>
                      </c:pt>
                      <c:pt idx="55">
                        <c:v>0.73760000000000003</c:v>
                      </c:pt>
                      <c:pt idx="56">
                        <c:v>1.8095000000000001</c:v>
                      </c:pt>
                      <c:pt idx="57">
                        <c:v>2.9634999999999998</c:v>
                      </c:pt>
                      <c:pt idx="58">
                        <c:v>1.6158999999999999</c:v>
                      </c:pt>
                      <c:pt idx="59">
                        <c:v>1.4372</c:v>
                      </c:pt>
                      <c:pt idx="60">
                        <c:v>1.9567000000000001</c:v>
                      </c:pt>
                      <c:pt idx="61">
                        <c:v>3.4380000000000002</c:v>
                      </c:pt>
                      <c:pt idx="62">
                        <c:v>2.8957999999999999</c:v>
                      </c:pt>
                      <c:pt idx="63">
                        <c:v>2.1890000000000001</c:v>
                      </c:pt>
                      <c:pt idx="64">
                        <c:v>2.3340999999999998</c:v>
                      </c:pt>
                      <c:pt idx="65">
                        <c:v>3.2446000000000002</c:v>
                      </c:pt>
                      <c:pt idx="66">
                        <c:v>2.6539999999999999</c:v>
                      </c:pt>
                      <c:pt idx="67">
                        <c:v>3.8818999999999999</c:v>
                      </c:pt>
                      <c:pt idx="68">
                        <c:v>2.0829</c:v>
                      </c:pt>
                      <c:pt idx="69">
                        <c:v>3.4384999999999999</c:v>
                      </c:pt>
                      <c:pt idx="70">
                        <c:v>4.7934999999999999</c:v>
                      </c:pt>
                      <c:pt idx="71">
                        <c:v>5.9709000000000003</c:v>
                      </c:pt>
                      <c:pt idx="72">
                        <c:v>7.4412000000000003</c:v>
                      </c:pt>
                      <c:pt idx="73">
                        <c:v>4.4523999999999999</c:v>
                      </c:pt>
                      <c:pt idx="74">
                        <c:v>1.1667000000000001</c:v>
                      </c:pt>
                      <c:pt idx="75">
                        <c:v>2.7675999999999998</c:v>
                      </c:pt>
                      <c:pt idx="76">
                        <c:v>1.3786</c:v>
                      </c:pt>
                      <c:pt idx="77">
                        <c:v>1.3045</c:v>
                      </c:pt>
                      <c:pt idx="78">
                        <c:v>1.9815</c:v>
                      </c:pt>
                      <c:pt idx="79">
                        <c:v>1.8261000000000001</c:v>
                      </c:pt>
                      <c:pt idx="80">
                        <c:v>1.1839999999999999</c:v>
                      </c:pt>
                      <c:pt idx="81">
                        <c:v>3.3351999999999999</c:v>
                      </c:pt>
                      <c:pt idx="82">
                        <c:v>3.0868000000000002</c:v>
                      </c:pt>
                      <c:pt idx="83">
                        <c:v>1.8302</c:v>
                      </c:pt>
                      <c:pt idx="84">
                        <c:v>1.3314999999999999</c:v>
                      </c:pt>
                      <c:pt idx="85">
                        <c:v>2.6551999999999998</c:v>
                      </c:pt>
                      <c:pt idx="86">
                        <c:v>2.0381999999999998</c:v>
                      </c:pt>
                      <c:pt idx="87">
                        <c:v>1.5770999999999999</c:v>
                      </c:pt>
                      <c:pt idx="88">
                        <c:v>4.3878000000000004</c:v>
                      </c:pt>
                      <c:pt idx="89">
                        <c:v>2.1621999999999999</c:v>
                      </c:pt>
                      <c:pt idx="90">
                        <c:v>3.4889999999999999</c:v>
                      </c:pt>
                      <c:pt idx="91">
                        <c:v>1.5932999999999999</c:v>
                      </c:pt>
                      <c:pt idx="92">
                        <c:v>3.6295999999999999</c:v>
                      </c:pt>
                      <c:pt idx="93">
                        <c:v>2.7692000000000001</c:v>
                      </c:pt>
                      <c:pt idx="94">
                        <c:v>2.1871</c:v>
                      </c:pt>
                      <c:pt idx="95">
                        <c:v>1.7758</c:v>
                      </c:pt>
                      <c:pt idx="96">
                        <c:v>0.94630000000000003</c:v>
                      </c:pt>
                      <c:pt idx="97">
                        <c:v>2.5522</c:v>
                      </c:pt>
                      <c:pt idx="98">
                        <c:v>1.8717999999999999</c:v>
                      </c:pt>
                      <c:pt idx="99">
                        <c:v>2.5211000000000001</c:v>
                      </c:pt>
                      <c:pt idx="100">
                        <c:v>2.4594999999999998</c:v>
                      </c:pt>
                      <c:pt idx="101">
                        <c:v>4.2024999999999997</c:v>
                      </c:pt>
                      <c:pt idx="102">
                        <c:v>2.0240999999999998</c:v>
                      </c:pt>
                      <c:pt idx="103">
                        <c:v>1.8553999999999999</c:v>
                      </c:pt>
                      <c:pt idx="104">
                        <c:v>1.1443000000000001</c:v>
                      </c:pt>
                      <c:pt idx="105">
                        <c:v>2</c:v>
                      </c:pt>
                      <c:pt idx="106">
                        <c:v>0.99139999999999995</c:v>
                      </c:pt>
                      <c:pt idx="107">
                        <c:v>2.2233999999999998</c:v>
                      </c:pt>
                      <c:pt idx="108">
                        <c:v>1.0326</c:v>
                      </c:pt>
                      <c:pt idx="109">
                        <c:v>3.7332999999999998</c:v>
                      </c:pt>
                      <c:pt idx="110">
                        <c:v>2.4337</c:v>
                      </c:pt>
                      <c:pt idx="111">
                        <c:v>0.49149999999999999</c:v>
                      </c:pt>
                      <c:pt idx="112">
                        <c:v>3.8285999999999998</c:v>
                      </c:pt>
                      <c:pt idx="113">
                        <c:v>3.3913000000000002</c:v>
                      </c:pt>
                      <c:pt idx="114">
                        <c:v>2.2885</c:v>
                      </c:pt>
                      <c:pt idx="115">
                        <c:v>2.641</c:v>
                      </c:pt>
                      <c:pt idx="116">
                        <c:v>5.2173999999999996</c:v>
                      </c:pt>
                      <c:pt idx="117">
                        <c:v>7.3529</c:v>
                      </c:pt>
                      <c:pt idx="118">
                        <c:v>9.4956999999999994</c:v>
                      </c:pt>
                      <c:pt idx="119">
                        <c:v>4</c:v>
                      </c:pt>
                      <c:pt idx="120">
                        <c:v>13.424200000000001</c:v>
                      </c:pt>
                      <c:pt idx="121">
                        <c:v>0.6875</c:v>
                      </c:pt>
                      <c:pt idx="122">
                        <c:v>8.0769000000000002</c:v>
                      </c:pt>
                      <c:pt idx="123">
                        <c:v>0.63639999999999997</c:v>
                      </c:pt>
                      <c:pt idx="124">
                        <c:v>0.5</c:v>
                      </c:pt>
                      <c:pt idx="125">
                        <c:v>2.875</c:v>
                      </c:pt>
                      <c:pt idx="126">
                        <c:v>4.7442000000000002</c:v>
                      </c:pt>
                      <c:pt idx="127">
                        <c:v>2.2745000000000002</c:v>
                      </c:pt>
                      <c:pt idx="128">
                        <c:v>2.8824000000000001</c:v>
                      </c:pt>
                      <c:pt idx="129">
                        <c:v>3.1714000000000002</c:v>
                      </c:pt>
                      <c:pt idx="130">
                        <c:v>7.0385</c:v>
                      </c:pt>
                      <c:pt idx="131">
                        <c:v>3.7332999999999998</c:v>
                      </c:pt>
                      <c:pt idx="132">
                        <c:v>1.7692000000000001</c:v>
                      </c:pt>
                      <c:pt idx="133">
                        <c:v>0.24</c:v>
                      </c:pt>
                      <c:pt idx="134">
                        <c:v>1.6571</c:v>
                      </c:pt>
                      <c:pt idx="135">
                        <c:v>2</c:v>
                      </c:pt>
                      <c:pt idx="136">
                        <c:v>0.86209999999999998</c:v>
                      </c:pt>
                      <c:pt idx="137">
                        <c:v>1</c:v>
                      </c:pt>
                      <c:pt idx="138">
                        <c:v>2.1667000000000001</c:v>
                      </c:pt>
                      <c:pt idx="139">
                        <c:v>5.1795</c:v>
                      </c:pt>
                      <c:pt idx="140">
                        <c:v>0.30769999999999997</c:v>
                      </c:pt>
                      <c:pt idx="141">
                        <c:v>1.1000000000000001</c:v>
                      </c:pt>
                      <c:pt idx="142">
                        <c:v>1.4</c:v>
                      </c:pt>
                      <c:pt idx="143">
                        <c:v>2.5882000000000001</c:v>
                      </c:pt>
                      <c:pt idx="144">
                        <c:v>1.5556000000000001</c:v>
                      </c:pt>
                      <c:pt idx="145">
                        <c:v>0.88890000000000002</c:v>
                      </c:pt>
                      <c:pt idx="146">
                        <c:v>0.58330000000000004</c:v>
                      </c:pt>
                      <c:pt idx="147">
                        <c:v>5.0999999999999996</c:v>
                      </c:pt>
                      <c:pt idx="148">
                        <c:v>3.5556000000000001</c:v>
                      </c:pt>
                      <c:pt idx="149">
                        <c:v>2.6</c:v>
                      </c:pt>
                      <c:pt idx="150">
                        <c:v>2.2894999999999999</c:v>
                      </c:pt>
                      <c:pt idx="151">
                        <c:v>9.0899999999999995E-2</c:v>
                      </c:pt>
                      <c:pt idx="152">
                        <c:v>1.375</c:v>
                      </c:pt>
                      <c:pt idx="153">
                        <c:v>2.5333000000000001</c:v>
                      </c:pt>
                      <c:pt idx="154">
                        <c:v>3.5</c:v>
                      </c:pt>
                      <c:pt idx="155">
                        <c:v>5.3235000000000001</c:v>
                      </c:pt>
                      <c:pt idx="156">
                        <c:v>1.3</c:v>
                      </c:pt>
                      <c:pt idx="157">
                        <c:v>4.3333000000000004</c:v>
                      </c:pt>
                      <c:pt idx="158">
                        <c:v>2</c:v>
                      </c:pt>
                      <c:pt idx="159">
                        <c:v>2</c:v>
                      </c:pt>
                      <c:pt idx="160">
                        <c:v>1.6667000000000001</c:v>
                      </c:pt>
                      <c:pt idx="161">
                        <c:v>2.7778</c:v>
                      </c:pt>
                      <c:pt idx="162">
                        <c:v>0</c:v>
                      </c:pt>
                      <c:pt idx="163">
                        <c:v>2.9167000000000001</c:v>
                      </c:pt>
                      <c:pt idx="164">
                        <c:v>0.625</c:v>
                      </c:pt>
                      <c:pt idx="165">
                        <c:v>17.142900000000001</c:v>
                      </c:pt>
                      <c:pt idx="166">
                        <c:v>10.375</c:v>
                      </c:pt>
                      <c:pt idx="167">
                        <c:v>3.8889</c:v>
                      </c:pt>
                      <c:pt idx="168">
                        <c:v>4.9375</c:v>
                      </c:pt>
                      <c:pt idx="169">
                        <c:v>5.4286000000000003</c:v>
                      </c:pt>
                      <c:pt idx="170">
                        <c:v>5</c:v>
                      </c:pt>
                      <c:pt idx="171">
                        <c:v>0.33329999999999999</c:v>
                      </c:pt>
                      <c:pt idx="172">
                        <c:v>1</c:v>
                      </c:pt>
                      <c:pt idx="173">
                        <c:v>2.4375</c:v>
                      </c:pt>
                      <c:pt idx="174">
                        <c:v>0</c:v>
                      </c:pt>
                      <c:pt idx="175">
                        <c:v>1.8824000000000001</c:v>
                      </c:pt>
                      <c:pt idx="176">
                        <c:v>2</c:v>
                      </c:pt>
                      <c:pt idx="177">
                        <c:v>2.7726999999999999</c:v>
                      </c:pt>
                      <c:pt idx="178">
                        <c:v>2.5714000000000001</c:v>
                      </c:pt>
                      <c:pt idx="179">
                        <c:v>0</c:v>
                      </c:pt>
                      <c:pt idx="180">
                        <c:v>3</c:v>
                      </c:pt>
                      <c:pt idx="181">
                        <c:v>6.7916999999999996</c:v>
                      </c:pt>
                      <c:pt idx="182">
                        <c:v>3</c:v>
                      </c:pt>
                      <c:pt idx="183">
                        <c:v>0.1333</c:v>
                      </c:pt>
                      <c:pt idx="184">
                        <c:v>0.33329999999999999</c:v>
                      </c:pt>
                      <c:pt idx="185">
                        <c:v>0.5</c:v>
                      </c:pt>
                      <c:pt idx="186">
                        <c:v>0</c:v>
                      </c:pt>
                      <c:pt idx="187">
                        <c:v>0</c:v>
                      </c:pt>
                      <c:pt idx="188">
                        <c:v>0</c:v>
                      </c:pt>
                      <c:pt idx="189">
                        <c:v>0.2</c:v>
                      </c:pt>
                      <c:pt idx="190">
                        <c:v>0</c:v>
                      </c:pt>
                      <c:pt idx="191">
                        <c:v>0</c:v>
                      </c:pt>
                      <c:pt idx="192">
                        <c:v>0</c:v>
                      </c:pt>
                      <c:pt idx="193">
                        <c:v>2</c:v>
                      </c:pt>
                      <c:pt idx="194">
                        <c:v>0.22220000000000001</c:v>
                      </c:pt>
                      <c:pt idx="195">
                        <c:v>0</c:v>
                      </c:pt>
                      <c:pt idx="196">
                        <c:v>2</c:v>
                      </c:pt>
                      <c:pt idx="197">
                        <c:v>0.18179999999999999</c:v>
                      </c:pt>
                      <c:pt idx="198">
                        <c:v>3</c:v>
                      </c:pt>
                      <c:pt idx="199">
                        <c:v>2.4</c:v>
                      </c:pt>
                      <c:pt idx="200">
                        <c:v>1.1111</c:v>
                      </c:pt>
                      <c:pt idx="201">
                        <c:v>0</c:v>
                      </c:pt>
                      <c:pt idx="202">
                        <c:v>0.16669999999999999</c:v>
                      </c:pt>
                    </c:numCache>
                  </c:numRef>
                </c:val>
                <c:extLst xmlns:c15="http://schemas.microsoft.com/office/drawing/2012/chart">
                  <c:ext xmlns:c16="http://schemas.microsoft.com/office/drawing/2014/chart" uri="{C3380CC4-5D6E-409C-BE32-E72D297353CC}">
                    <c16:uniqueId val="{00000008-3FFA-4ED2-A074-9C060C3479AD}"/>
                  </c:ext>
                </c:extLst>
              </c15:ser>
            </c15:filteredAreaSeries>
          </c:ext>
        </c:extLst>
      </c:areaChart>
      <c:catAx>
        <c:axId val="31917508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File Size Buckets (10MB)</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9177167"/>
        <c:crosses val="autoZero"/>
        <c:auto val="1"/>
        <c:lblAlgn val="ctr"/>
        <c:lblOffset val="100"/>
        <c:tickLblSkip val="20"/>
        <c:noMultiLvlLbl val="0"/>
      </c:catAx>
      <c:valAx>
        <c:axId val="31917716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Part Sizes (MB)</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9175087"/>
        <c:crossesAt val="0"/>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File</a:t>
            </a:r>
            <a:r>
              <a:rPr lang="en-US" baseline="0"/>
              <a:t> Size over Time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2017</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P75</c:v>
                </c:pt>
                <c:pt idx="1">
                  <c:v>P90</c:v>
                </c:pt>
                <c:pt idx="2">
                  <c:v>P95</c:v>
                </c:pt>
                <c:pt idx="3">
                  <c:v>P99</c:v>
                </c:pt>
              </c:strCache>
            </c:strRef>
          </c:cat>
          <c:val>
            <c:numRef>
              <c:f>Sheet1!$B$2:$E$2</c:f>
              <c:numCache>
                <c:formatCode>General</c:formatCode>
                <c:ptCount val="4"/>
                <c:pt idx="0">
                  <c:v>10</c:v>
                </c:pt>
                <c:pt idx="1">
                  <c:v>27</c:v>
                </c:pt>
                <c:pt idx="2">
                  <c:v>51</c:v>
                </c:pt>
                <c:pt idx="3">
                  <c:v>145</c:v>
                </c:pt>
              </c:numCache>
            </c:numRef>
          </c:val>
          <c:extLst>
            <c:ext xmlns:c16="http://schemas.microsoft.com/office/drawing/2014/chart" uri="{C3380CC4-5D6E-409C-BE32-E72D297353CC}">
              <c16:uniqueId val="{00000000-DFCF-4ADE-B76D-F91D3B5EDE79}"/>
            </c:ext>
          </c:extLst>
        </c:ser>
        <c:ser>
          <c:idx val="1"/>
          <c:order val="1"/>
          <c:tx>
            <c:v>2021</c:v>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P75</c:v>
                </c:pt>
                <c:pt idx="1">
                  <c:v>P90</c:v>
                </c:pt>
                <c:pt idx="2">
                  <c:v>P95</c:v>
                </c:pt>
                <c:pt idx="3">
                  <c:v>P99</c:v>
                </c:pt>
              </c:strCache>
            </c:strRef>
          </c:cat>
          <c:val>
            <c:numRef>
              <c:f>Sheet1!$B$3:$E$3</c:f>
              <c:numCache>
                <c:formatCode>General</c:formatCode>
                <c:ptCount val="4"/>
                <c:pt idx="0">
                  <c:v>21</c:v>
                </c:pt>
                <c:pt idx="1">
                  <c:v>53</c:v>
                </c:pt>
                <c:pt idx="2">
                  <c:v>104</c:v>
                </c:pt>
                <c:pt idx="3">
                  <c:v>319</c:v>
                </c:pt>
              </c:numCache>
            </c:numRef>
          </c:val>
          <c:extLst>
            <c:ext xmlns:c16="http://schemas.microsoft.com/office/drawing/2014/chart" uri="{C3380CC4-5D6E-409C-BE32-E72D297353CC}">
              <c16:uniqueId val="{00000001-DFCF-4ADE-B76D-F91D3B5EDE79}"/>
            </c:ext>
          </c:extLst>
        </c:ser>
        <c:dLbls>
          <c:dLblPos val="outEnd"/>
          <c:showLegendKey val="0"/>
          <c:showVal val="1"/>
          <c:showCatName val="0"/>
          <c:showSerName val="0"/>
          <c:showPercent val="0"/>
          <c:showBubbleSize val="0"/>
        </c:dLbls>
        <c:gapWidth val="150"/>
        <c:axId val="1677956639"/>
        <c:axId val="1677957887"/>
      </c:barChart>
      <c:catAx>
        <c:axId val="16779566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77957887"/>
        <c:crosses val="autoZero"/>
        <c:auto val="1"/>
        <c:lblAlgn val="ctr"/>
        <c:lblOffset val="100"/>
        <c:noMultiLvlLbl val="0"/>
      </c:catAx>
      <c:valAx>
        <c:axId val="16779578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Size</a:t>
                </a:r>
                <a:r>
                  <a:rPr lang="en-US" baseline="0"/>
                  <a:t> (MB)</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7795663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acrossLinear" id="1">
  <a:schemeClr val="dk1">
    <a:tint val="88000"/>
  </a:schemeClr>
  <a:schemeClr val="dk1">
    <a:tint val="55000"/>
  </a:schemeClr>
  <a:schemeClr val="dk1">
    <a:tint val="78000"/>
  </a:schemeClr>
  <a:schemeClr val="dk1">
    <a:tint val="92000"/>
  </a:schemeClr>
  <a:schemeClr val="dk1">
    <a:tint val="70000"/>
  </a:schemeClr>
  <a:schemeClr val="dk1">
    <a:tint val="30000"/>
  </a:schemeClr>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1DB927-6474-4FD8-9BCA-BA75FB5B0ABF}" type="datetimeFigureOut">
              <a:rPr lang="en-US" smtClean="0"/>
              <a:t>11/16/2022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E6236B-63A1-4C03-9A02-58C23E36117C}" type="slidenum">
              <a:rPr lang="en-US" smtClean="0"/>
              <a:t>‹#›</a:t>
            </a:fld>
            <a:endParaRPr lang="en-US"/>
          </a:p>
        </p:txBody>
      </p:sp>
    </p:spTree>
    <p:extLst>
      <p:ext uri="{BB962C8B-B14F-4D97-AF65-F5344CB8AC3E}">
        <p14:creationId xmlns:p14="http://schemas.microsoft.com/office/powerpoint/2010/main" val="1847280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E6236B-63A1-4C03-9A02-58C23E36117C}" type="slidenum">
              <a:rPr lang="en-US" smtClean="0"/>
              <a:t>1</a:t>
            </a:fld>
            <a:endParaRPr lang="en-US"/>
          </a:p>
        </p:txBody>
      </p:sp>
    </p:spTree>
    <p:extLst>
      <p:ext uri="{BB962C8B-B14F-4D97-AF65-F5344CB8AC3E}">
        <p14:creationId xmlns:p14="http://schemas.microsoft.com/office/powerpoint/2010/main" val="2171643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E6236B-63A1-4C03-9A02-58C23E36117C}" type="slidenum">
              <a:rPr lang="en-US" smtClean="0"/>
              <a:t>11</a:t>
            </a:fld>
            <a:endParaRPr lang="en-US"/>
          </a:p>
        </p:txBody>
      </p:sp>
    </p:spTree>
    <p:extLst>
      <p:ext uri="{BB962C8B-B14F-4D97-AF65-F5344CB8AC3E}">
        <p14:creationId xmlns:p14="http://schemas.microsoft.com/office/powerpoint/2010/main" val="3278154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know this is a large change and may possibly break existing com based add-ins, and thus we would like to give some heads up before it goes live.</a:t>
            </a:r>
          </a:p>
          <a:p>
            <a:endParaRPr lang="en-US"/>
          </a:p>
          <a:p>
            <a:r>
              <a:rPr lang="en-US"/>
              <a:t>If you have any concerns or any other feedback, you can send your comments and questions to this ppt partial docs feedback email address </a:t>
            </a:r>
          </a:p>
          <a:p>
            <a:endParaRPr lang="en-US"/>
          </a:p>
          <a:p>
            <a:r>
              <a:rPr lang="en-US"/>
              <a:t>Thanks for listening</a:t>
            </a:r>
          </a:p>
          <a:p>
            <a:endParaRPr lang="en-US"/>
          </a:p>
          <a:p>
            <a:endParaRPr lang="en-US"/>
          </a:p>
        </p:txBody>
      </p:sp>
      <p:sp>
        <p:nvSpPr>
          <p:cNvPr id="4" name="Slide Number Placeholder 3"/>
          <p:cNvSpPr>
            <a:spLocks noGrp="1"/>
          </p:cNvSpPr>
          <p:nvPr>
            <p:ph type="sldNum" sz="quarter" idx="5"/>
          </p:nvPr>
        </p:nvSpPr>
        <p:spPr/>
        <p:txBody>
          <a:bodyPr/>
          <a:lstStyle/>
          <a:p>
            <a:fld id="{09E6236B-63A1-4C03-9A02-58C23E36117C}" type="slidenum">
              <a:rPr lang="en-US" smtClean="0"/>
              <a:t>13</a:t>
            </a:fld>
            <a:endParaRPr lang="en-US"/>
          </a:p>
        </p:txBody>
      </p:sp>
    </p:spTree>
    <p:extLst>
      <p:ext uri="{BB962C8B-B14F-4D97-AF65-F5344CB8AC3E}">
        <p14:creationId xmlns:p14="http://schemas.microsoft.com/office/powerpoint/2010/main" val="439559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know this is a large change and may possibly break existing com based add-ins, and thus we would like to give some heads up before it goes live.</a:t>
            </a:r>
          </a:p>
          <a:p>
            <a:endParaRPr lang="en-US"/>
          </a:p>
          <a:p>
            <a:r>
              <a:rPr lang="en-US"/>
              <a:t>If you have any concerns or any other feedback, you can send your comments and questions to this ppt partial docs feedback email address </a:t>
            </a:r>
          </a:p>
          <a:p>
            <a:endParaRPr lang="en-US"/>
          </a:p>
          <a:p>
            <a:r>
              <a:rPr lang="en-US"/>
              <a:t>Thanks for listening</a:t>
            </a:r>
          </a:p>
          <a:p>
            <a:endParaRPr lang="en-US"/>
          </a:p>
          <a:p>
            <a:endParaRPr lang="en-US"/>
          </a:p>
        </p:txBody>
      </p:sp>
      <p:sp>
        <p:nvSpPr>
          <p:cNvPr id="4" name="Slide Number Placeholder 3"/>
          <p:cNvSpPr>
            <a:spLocks noGrp="1"/>
          </p:cNvSpPr>
          <p:nvPr>
            <p:ph type="sldNum" sz="quarter" idx="5"/>
          </p:nvPr>
        </p:nvSpPr>
        <p:spPr/>
        <p:txBody>
          <a:bodyPr/>
          <a:lstStyle/>
          <a:p>
            <a:fld id="{09E6236B-63A1-4C03-9A02-58C23E36117C}" type="slidenum">
              <a:rPr lang="en-US" smtClean="0"/>
              <a:t>14</a:t>
            </a:fld>
            <a:endParaRPr lang="en-US"/>
          </a:p>
        </p:txBody>
      </p:sp>
    </p:spTree>
    <p:extLst>
      <p:ext uri="{BB962C8B-B14F-4D97-AF65-F5344CB8AC3E}">
        <p14:creationId xmlns:p14="http://schemas.microsoft.com/office/powerpoint/2010/main" val="3956778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know this is a large change and may possibly break existing com based add-ins, and thus we would like to give some heads up before it goes live.</a:t>
            </a:r>
          </a:p>
          <a:p>
            <a:endParaRPr lang="en-US"/>
          </a:p>
          <a:p>
            <a:r>
              <a:rPr lang="en-US"/>
              <a:t>If you have any concerns or any other feedback, you can send your comments and questions to this ppt partial docs feedback email address </a:t>
            </a:r>
          </a:p>
          <a:p>
            <a:endParaRPr lang="en-US"/>
          </a:p>
          <a:p>
            <a:r>
              <a:rPr lang="en-US"/>
              <a:t>Thanks for listening</a:t>
            </a:r>
          </a:p>
          <a:p>
            <a:endParaRPr lang="en-US"/>
          </a:p>
          <a:p>
            <a:endParaRPr lang="en-US"/>
          </a:p>
        </p:txBody>
      </p:sp>
      <p:sp>
        <p:nvSpPr>
          <p:cNvPr id="4" name="Slide Number Placeholder 3"/>
          <p:cNvSpPr>
            <a:spLocks noGrp="1"/>
          </p:cNvSpPr>
          <p:nvPr>
            <p:ph type="sldNum" sz="quarter" idx="5"/>
          </p:nvPr>
        </p:nvSpPr>
        <p:spPr/>
        <p:txBody>
          <a:bodyPr/>
          <a:lstStyle/>
          <a:p>
            <a:fld id="{09E6236B-63A1-4C03-9A02-58C23E36117C}" type="slidenum">
              <a:rPr lang="en-US" smtClean="0"/>
              <a:t>15</a:t>
            </a:fld>
            <a:endParaRPr lang="en-US"/>
          </a:p>
        </p:txBody>
      </p:sp>
    </p:spTree>
    <p:extLst>
      <p:ext uri="{BB962C8B-B14F-4D97-AF65-F5344CB8AC3E}">
        <p14:creationId xmlns:p14="http://schemas.microsoft.com/office/powerpoint/2010/main" val="3258628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know this is a large change and may possibly break existing com based add-ins, and thus we would like to give some heads up before it goes live.</a:t>
            </a:r>
          </a:p>
          <a:p>
            <a:endParaRPr lang="en-US"/>
          </a:p>
          <a:p>
            <a:r>
              <a:rPr lang="en-US"/>
              <a:t>If you have any concerns or any other feedback, you can send your comments and questions to this ppt partial docs feedback email address </a:t>
            </a:r>
          </a:p>
          <a:p>
            <a:endParaRPr lang="en-US"/>
          </a:p>
          <a:p>
            <a:r>
              <a:rPr lang="en-US"/>
              <a:t>Thanks for listening</a:t>
            </a:r>
          </a:p>
          <a:p>
            <a:endParaRPr lang="en-US"/>
          </a:p>
          <a:p>
            <a:endParaRPr lang="en-US"/>
          </a:p>
        </p:txBody>
      </p:sp>
      <p:sp>
        <p:nvSpPr>
          <p:cNvPr id="4" name="Slide Number Placeholder 3"/>
          <p:cNvSpPr>
            <a:spLocks noGrp="1"/>
          </p:cNvSpPr>
          <p:nvPr>
            <p:ph type="sldNum" sz="quarter" idx="5"/>
          </p:nvPr>
        </p:nvSpPr>
        <p:spPr/>
        <p:txBody>
          <a:bodyPr/>
          <a:lstStyle/>
          <a:p>
            <a:fld id="{09E6236B-63A1-4C03-9A02-58C23E36117C}" type="slidenum">
              <a:rPr lang="en-US" smtClean="0"/>
              <a:t>16</a:t>
            </a:fld>
            <a:endParaRPr lang="en-US"/>
          </a:p>
        </p:txBody>
      </p:sp>
    </p:spTree>
    <p:extLst>
      <p:ext uri="{BB962C8B-B14F-4D97-AF65-F5344CB8AC3E}">
        <p14:creationId xmlns:p14="http://schemas.microsoft.com/office/powerpoint/2010/main" val="2791754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know this is a large change and may possibly break existing com based add-ins, and thus we would like to give some heads up before it goes live.</a:t>
            </a:r>
          </a:p>
          <a:p>
            <a:endParaRPr lang="en-US"/>
          </a:p>
          <a:p>
            <a:r>
              <a:rPr lang="en-US"/>
              <a:t>If you have any concerns or any other feedback, you can send your comments and questions to this ppt partial docs feedback email address </a:t>
            </a:r>
          </a:p>
          <a:p>
            <a:endParaRPr lang="en-US"/>
          </a:p>
          <a:p>
            <a:r>
              <a:rPr lang="en-US"/>
              <a:t>Thanks for listening</a:t>
            </a:r>
          </a:p>
          <a:p>
            <a:endParaRPr lang="en-US"/>
          </a:p>
          <a:p>
            <a:endParaRPr lang="en-US"/>
          </a:p>
        </p:txBody>
      </p:sp>
      <p:sp>
        <p:nvSpPr>
          <p:cNvPr id="4" name="Slide Number Placeholder 3"/>
          <p:cNvSpPr>
            <a:spLocks noGrp="1"/>
          </p:cNvSpPr>
          <p:nvPr>
            <p:ph type="sldNum" sz="quarter" idx="5"/>
          </p:nvPr>
        </p:nvSpPr>
        <p:spPr/>
        <p:txBody>
          <a:bodyPr/>
          <a:lstStyle/>
          <a:p>
            <a:fld id="{09E6236B-63A1-4C03-9A02-58C23E36117C}" type="slidenum">
              <a:rPr lang="en-US" smtClean="0"/>
              <a:t>17</a:t>
            </a:fld>
            <a:endParaRPr lang="en-US"/>
          </a:p>
        </p:txBody>
      </p:sp>
    </p:spTree>
    <p:extLst>
      <p:ext uri="{BB962C8B-B14F-4D97-AF65-F5344CB8AC3E}">
        <p14:creationId xmlns:p14="http://schemas.microsoft.com/office/powerpoint/2010/main" val="3627210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Office.JS side in PowerPoint, only one API is impacted at this time, and  that is the </a:t>
            </a:r>
            <a:r>
              <a:rPr lang="en-US" err="1"/>
              <a:t>getFileAsync</a:t>
            </a:r>
            <a:r>
              <a:rPr lang="en-US"/>
              <a:t> call which returns the file itself, and it needs everything to be downloaded before it can return anything.</a:t>
            </a:r>
          </a:p>
          <a:p>
            <a:endParaRPr lang="en-US"/>
          </a:p>
          <a:p>
            <a:r>
              <a:rPr lang="en-US"/>
              <a:t>Also note that the Office.js documentation on this is not updated yet but will be coming up with the product changes.</a:t>
            </a:r>
          </a:p>
          <a:p>
            <a:endParaRPr lang="en-US"/>
          </a:p>
        </p:txBody>
      </p:sp>
      <p:sp>
        <p:nvSpPr>
          <p:cNvPr id="4" name="Slide Number Placeholder 3"/>
          <p:cNvSpPr>
            <a:spLocks noGrp="1"/>
          </p:cNvSpPr>
          <p:nvPr>
            <p:ph type="sldNum" sz="quarter" idx="5"/>
          </p:nvPr>
        </p:nvSpPr>
        <p:spPr/>
        <p:txBody>
          <a:bodyPr/>
          <a:lstStyle/>
          <a:p>
            <a:fld id="{09E6236B-63A1-4C03-9A02-58C23E36117C}" type="slidenum">
              <a:rPr lang="en-US" smtClean="0"/>
              <a:t>19</a:t>
            </a:fld>
            <a:endParaRPr lang="en-US"/>
          </a:p>
        </p:txBody>
      </p:sp>
    </p:spTree>
    <p:extLst>
      <p:ext uri="{BB962C8B-B14F-4D97-AF65-F5344CB8AC3E}">
        <p14:creationId xmlns:p14="http://schemas.microsoft.com/office/powerpoint/2010/main" val="1682747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Office.JS side in PowerPoint, only one API is impacted at this time, and  that is the </a:t>
            </a:r>
            <a:r>
              <a:rPr lang="en-US" err="1"/>
              <a:t>getFileAsync</a:t>
            </a:r>
            <a:r>
              <a:rPr lang="en-US"/>
              <a:t> call which returns the file itself, and it needs everything to be downloaded before it can return anything.</a:t>
            </a:r>
          </a:p>
          <a:p>
            <a:endParaRPr lang="en-US"/>
          </a:p>
          <a:p>
            <a:r>
              <a:rPr lang="en-US"/>
              <a:t>Also note that the Office.js documentation on this is not updated yet but will be coming up with the product changes.</a:t>
            </a:r>
          </a:p>
          <a:p>
            <a:endParaRPr lang="en-US"/>
          </a:p>
        </p:txBody>
      </p:sp>
      <p:sp>
        <p:nvSpPr>
          <p:cNvPr id="4" name="Slide Number Placeholder 3"/>
          <p:cNvSpPr>
            <a:spLocks noGrp="1"/>
          </p:cNvSpPr>
          <p:nvPr>
            <p:ph type="sldNum" sz="quarter" idx="5"/>
          </p:nvPr>
        </p:nvSpPr>
        <p:spPr/>
        <p:txBody>
          <a:bodyPr/>
          <a:lstStyle/>
          <a:p>
            <a:fld id="{09E6236B-63A1-4C03-9A02-58C23E36117C}" type="slidenum">
              <a:rPr lang="en-US" smtClean="0"/>
              <a:t>20</a:t>
            </a:fld>
            <a:endParaRPr lang="en-US"/>
          </a:p>
        </p:txBody>
      </p:sp>
    </p:spTree>
    <p:extLst>
      <p:ext uri="{BB962C8B-B14F-4D97-AF65-F5344CB8AC3E}">
        <p14:creationId xmlns:p14="http://schemas.microsoft.com/office/powerpoint/2010/main" val="2989786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11/16/2022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0011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11/16/2022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0044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B7F525-00EC-4CE6-9381-C4BFFC3F0057}" type="slidenum">
              <a:rPr lang="en-US" smtClean="0"/>
              <a:t>2</a:t>
            </a:fld>
            <a:endParaRPr lang="en-US"/>
          </a:p>
        </p:txBody>
      </p:sp>
    </p:spTree>
    <p:extLst>
      <p:ext uri="{BB962C8B-B14F-4D97-AF65-F5344CB8AC3E}">
        <p14:creationId xmlns:p14="http://schemas.microsoft.com/office/powerpoint/2010/main" val="1505170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11/16/2022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9758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3473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B7F525-00EC-4CE6-9381-C4BFFC3F0057}" type="slidenum">
              <a:rPr lang="en-US" smtClean="0"/>
              <a:t>27</a:t>
            </a:fld>
            <a:endParaRPr lang="en-US"/>
          </a:p>
        </p:txBody>
      </p:sp>
    </p:spTree>
    <p:extLst>
      <p:ext uri="{BB962C8B-B14F-4D97-AF65-F5344CB8AC3E}">
        <p14:creationId xmlns:p14="http://schemas.microsoft.com/office/powerpoint/2010/main" val="876104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B531F0-9EE1-4B44-8895-64555DF8A229}" type="slidenum">
              <a:rPr lang="en-US" smtClean="0"/>
              <a:t>4</a:t>
            </a:fld>
            <a:endParaRPr lang="en-US"/>
          </a:p>
        </p:txBody>
      </p:sp>
    </p:spTree>
    <p:extLst>
      <p:ext uri="{BB962C8B-B14F-4D97-AF65-F5344CB8AC3E}">
        <p14:creationId xmlns:p14="http://schemas.microsoft.com/office/powerpoint/2010/main" val="1737968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B531F0-9EE1-4B44-8895-64555DF8A2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0915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E6236B-63A1-4C03-9A02-58C23E36117C}" type="slidenum">
              <a:rPr lang="en-US" smtClean="0"/>
              <a:t>6</a:t>
            </a:fld>
            <a:endParaRPr lang="en-US"/>
          </a:p>
        </p:txBody>
      </p:sp>
    </p:spTree>
    <p:extLst>
      <p:ext uri="{BB962C8B-B14F-4D97-AF65-F5344CB8AC3E}">
        <p14:creationId xmlns:p14="http://schemas.microsoft.com/office/powerpoint/2010/main" val="1926805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E6236B-63A1-4C03-9A02-58C23E36117C}" type="slidenum">
              <a:rPr lang="en-US" smtClean="0"/>
              <a:t>7</a:t>
            </a:fld>
            <a:endParaRPr lang="en-US"/>
          </a:p>
        </p:txBody>
      </p:sp>
    </p:spTree>
    <p:extLst>
      <p:ext uri="{BB962C8B-B14F-4D97-AF65-F5344CB8AC3E}">
        <p14:creationId xmlns:p14="http://schemas.microsoft.com/office/powerpoint/2010/main" val="37838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E6236B-63A1-4C03-9A02-58C23E36117C}" type="slidenum">
              <a:rPr lang="en-US" smtClean="0"/>
              <a:t>8</a:t>
            </a:fld>
            <a:endParaRPr lang="en-US"/>
          </a:p>
        </p:txBody>
      </p:sp>
    </p:spTree>
    <p:extLst>
      <p:ext uri="{BB962C8B-B14F-4D97-AF65-F5344CB8AC3E}">
        <p14:creationId xmlns:p14="http://schemas.microsoft.com/office/powerpoint/2010/main" val="815275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E6236B-63A1-4C03-9A02-58C23E36117C}" type="slidenum">
              <a:rPr lang="en-US" smtClean="0"/>
              <a:t>9</a:t>
            </a:fld>
            <a:endParaRPr lang="en-US"/>
          </a:p>
        </p:txBody>
      </p:sp>
    </p:spTree>
    <p:extLst>
      <p:ext uri="{BB962C8B-B14F-4D97-AF65-F5344CB8AC3E}">
        <p14:creationId xmlns:p14="http://schemas.microsoft.com/office/powerpoint/2010/main" val="2368855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E6236B-63A1-4C03-9A02-58C23E36117C}" type="slidenum">
              <a:rPr lang="en-US" smtClean="0"/>
              <a:t>10</a:t>
            </a:fld>
            <a:endParaRPr lang="en-US"/>
          </a:p>
        </p:txBody>
      </p:sp>
    </p:spTree>
    <p:extLst>
      <p:ext uri="{BB962C8B-B14F-4D97-AF65-F5344CB8AC3E}">
        <p14:creationId xmlns:p14="http://schemas.microsoft.com/office/powerpoint/2010/main" val="1682747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E020-A4B6-1D42-D2EB-1C3BF099CF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59581F-5072-ECDE-59A9-B80C245732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B63AAC-9DAF-D901-D8B7-E5D239720455}"/>
              </a:ext>
            </a:extLst>
          </p:cNvPr>
          <p:cNvSpPr>
            <a:spLocks noGrp="1"/>
          </p:cNvSpPr>
          <p:nvPr>
            <p:ph type="dt" sz="half" idx="10"/>
          </p:nvPr>
        </p:nvSpPr>
        <p:spPr/>
        <p:txBody>
          <a:bodyPr/>
          <a:lstStyle/>
          <a:p>
            <a:fld id="{474DA20C-4A79-448A-87E0-DACCAE0DBDBA}" type="datetimeFigureOut">
              <a:rPr lang="en-US" smtClean="0"/>
              <a:t>11/16/2022</a:t>
            </a:fld>
            <a:endParaRPr lang="en-US"/>
          </a:p>
        </p:txBody>
      </p:sp>
      <p:sp>
        <p:nvSpPr>
          <p:cNvPr id="5" name="Footer Placeholder 4">
            <a:extLst>
              <a:ext uri="{FF2B5EF4-FFF2-40B4-BE49-F238E27FC236}">
                <a16:creationId xmlns:a16="http://schemas.microsoft.com/office/drawing/2014/main" id="{170DE941-1038-9B2A-DFA1-EF510A069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84AF3-420C-D9E3-4657-EBB9D7F6586A}"/>
              </a:ext>
            </a:extLst>
          </p:cNvPr>
          <p:cNvSpPr>
            <a:spLocks noGrp="1"/>
          </p:cNvSpPr>
          <p:nvPr>
            <p:ph type="sldNum" sz="quarter" idx="12"/>
          </p:nvPr>
        </p:nvSpPr>
        <p:spPr/>
        <p:txBody>
          <a:bodyPr/>
          <a:lstStyle/>
          <a:p>
            <a:fld id="{77E46C28-70F6-4D0E-A6EE-7C5687B02312}" type="slidenum">
              <a:rPr lang="en-US" smtClean="0"/>
              <a:t>‹#›</a:t>
            </a:fld>
            <a:endParaRPr lang="en-US"/>
          </a:p>
        </p:txBody>
      </p:sp>
    </p:spTree>
    <p:extLst>
      <p:ext uri="{BB962C8B-B14F-4D97-AF65-F5344CB8AC3E}">
        <p14:creationId xmlns:p14="http://schemas.microsoft.com/office/powerpoint/2010/main" val="2036766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FDBC1-B516-27FE-9430-CD860B5A81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8A7DEA-7043-A305-B06E-C7162F3298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CFA2E4-CE42-2F25-FF0D-546FCA64D431}"/>
              </a:ext>
            </a:extLst>
          </p:cNvPr>
          <p:cNvSpPr>
            <a:spLocks noGrp="1"/>
          </p:cNvSpPr>
          <p:nvPr>
            <p:ph type="dt" sz="half" idx="10"/>
          </p:nvPr>
        </p:nvSpPr>
        <p:spPr/>
        <p:txBody>
          <a:bodyPr/>
          <a:lstStyle/>
          <a:p>
            <a:fld id="{474DA20C-4A79-448A-87E0-DACCAE0DBDBA}" type="datetimeFigureOut">
              <a:rPr lang="en-US" smtClean="0"/>
              <a:t>11/16/2022</a:t>
            </a:fld>
            <a:endParaRPr lang="en-US"/>
          </a:p>
        </p:txBody>
      </p:sp>
      <p:sp>
        <p:nvSpPr>
          <p:cNvPr id="5" name="Footer Placeholder 4">
            <a:extLst>
              <a:ext uri="{FF2B5EF4-FFF2-40B4-BE49-F238E27FC236}">
                <a16:creationId xmlns:a16="http://schemas.microsoft.com/office/drawing/2014/main" id="{A4C39B8C-D880-6FC9-3841-C3D4549AD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A3409A-0AC3-9D80-E806-CC442968E904}"/>
              </a:ext>
            </a:extLst>
          </p:cNvPr>
          <p:cNvSpPr>
            <a:spLocks noGrp="1"/>
          </p:cNvSpPr>
          <p:nvPr>
            <p:ph type="sldNum" sz="quarter" idx="12"/>
          </p:nvPr>
        </p:nvSpPr>
        <p:spPr/>
        <p:txBody>
          <a:bodyPr/>
          <a:lstStyle/>
          <a:p>
            <a:fld id="{77E46C28-70F6-4D0E-A6EE-7C5687B02312}" type="slidenum">
              <a:rPr lang="en-US" smtClean="0"/>
              <a:t>‹#›</a:t>
            </a:fld>
            <a:endParaRPr lang="en-US"/>
          </a:p>
        </p:txBody>
      </p:sp>
    </p:spTree>
    <p:extLst>
      <p:ext uri="{BB962C8B-B14F-4D97-AF65-F5344CB8AC3E}">
        <p14:creationId xmlns:p14="http://schemas.microsoft.com/office/powerpoint/2010/main" val="4078570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1BF7E5-5BAA-E0E4-2EE1-CE5F9EA87C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662E68-3BD6-8538-F09C-424A947CD0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8CB63F-9FD0-34BA-E5BD-3A3341780F1E}"/>
              </a:ext>
            </a:extLst>
          </p:cNvPr>
          <p:cNvSpPr>
            <a:spLocks noGrp="1"/>
          </p:cNvSpPr>
          <p:nvPr>
            <p:ph type="dt" sz="half" idx="10"/>
          </p:nvPr>
        </p:nvSpPr>
        <p:spPr/>
        <p:txBody>
          <a:bodyPr/>
          <a:lstStyle/>
          <a:p>
            <a:fld id="{474DA20C-4A79-448A-87E0-DACCAE0DBDBA}" type="datetimeFigureOut">
              <a:rPr lang="en-US" smtClean="0"/>
              <a:t>11/16/2022</a:t>
            </a:fld>
            <a:endParaRPr lang="en-US"/>
          </a:p>
        </p:txBody>
      </p:sp>
      <p:sp>
        <p:nvSpPr>
          <p:cNvPr id="5" name="Footer Placeholder 4">
            <a:extLst>
              <a:ext uri="{FF2B5EF4-FFF2-40B4-BE49-F238E27FC236}">
                <a16:creationId xmlns:a16="http://schemas.microsoft.com/office/drawing/2014/main" id="{F4686585-1ACA-30EF-6E23-D399E052FC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3F279-F7D9-38E3-9AE0-9CCA374275A9}"/>
              </a:ext>
            </a:extLst>
          </p:cNvPr>
          <p:cNvSpPr>
            <a:spLocks noGrp="1"/>
          </p:cNvSpPr>
          <p:nvPr>
            <p:ph type="sldNum" sz="quarter" idx="12"/>
          </p:nvPr>
        </p:nvSpPr>
        <p:spPr/>
        <p:txBody>
          <a:bodyPr/>
          <a:lstStyle/>
          <a:p>
            <a:fld id="{77E46C28-70F6-4D0E-A6EE-7C5687B02312}" type="slidenum">
              <a:rPr lang="en-US" smtClean="0"/>
              <a:t>‹#›</a:t>
            </a:fld>
            <a:endParaRPr lang="en-US"/>
          </a:p>
        </p:txBody>
      </p:sp>
    </p:spTree>
    <p:extLst>
      <p:ext uri="{BB962C8B-B14F-4D97-AF65-F5344CB8AC3E}">
        <p14:creationId xmlns:p14="http://schemas.microsoft.com/office/powerpoint/2010/main" val="3997418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D83B01"/>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8388063-1010-443C-90B2-EE1E43943C45}"/>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D83B01"/>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E69F65C7-C3DE-4D5B-B126-CE16C5BD4A6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74D95E7-43D8-4B3D-9247-EB11317CE6A9}"/>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7F0F4EE7-A249-4AC6-AF49-39C2E45DFB87}"/>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80426B25-E1F8-4734-B631-C51F8C7E7609}"/>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0B29FBE0-43EF-4EB0-B366-FD05F6849B5A}"/>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EF49230E-2382-44DA-97CE-FDC09CE30565}"/>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A6B87138-2A0D-4A24-91A3-BD73CBC727D9}"/>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35AEB6BB-C6CC-4849-B493-19F390893410}"/>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6B40363C-D6C8-466F-A67A-4036B9D4B961}"/>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935461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1123492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76237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85105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C7F09C-F2F7-4A08-8B38-AED118EA0F8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MS logo gray - EMF" descr="Microsoft logo, gray text version">
            <a:extLst>
              <a:ext uri="{FF2B5EF4-FFF2-40B4-BE49-F238E27FC236}">
                <a16:creationId xmlns:a16="http://schemas.microsoft.com/office/drawing/2014/main" id="{2072943C-F363-45F4-AAA4-3850AB5508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8962"/>
            <a:ext cx="1366440" cy="292608"/>
          </a:xfrm>
          <a:prstGeom prst="rect">
            <a:avLst/>
          </a:prstGeom>
        </p:spPr>
      </p:pic>
      <p:pic>
        <p:nvPicPr>
          <p:cNvPr id="7" name="Picture 6" descr="Microsoft Build">
            <a:extLst>
              <a:ext uri="{FF2B5EF4-FFF2-40B4-BE49-F238E27FC236}">
                <a16:creationId xmlns:a16="http://schemas.microsoft.com/office/drawing/2014/main" id="{F29F77A0-574A-4038-B732-B5FBC7C34F5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355" y="2087764"/>
            <a:ext cx="4724809" cy="2682472"/>
          </a:xfrm>
          <a:prstGeom prst="rect">
            <a:avLst/>
          </a:prstGeom>
        </p:spPr>
      </p:pic>
    </p:spTree>
    <p:extLst>
      <p:ext uri="{BB962C8B-B14F-4D97-AF65-F5344CB8AC3E}">
        <p14:creationId xmlns:p14="http://schemas.microsoft.com/office/powerpoint/2010/main" val="350360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3" name="MS logo gray - EMF" descr="Microsoft logo, gray text version">
            <a:extLst>
              <a:ext uri="{FF2B5EF4-FFF2-40B4-BE49-F238E27FC236}">
                <a16:creationId xmlns:a16="http://schemas.microsoft.com/office/drawing/2014/main" id="{19AC9154-3543-44C0-910D-76F63D0923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8962"/>
            <a:ext cx="1366440" cy="292608"/>
          </a:xfrm>
          <a:prstGeom prst="rect">
            <a:avLst/>
          </a:prstGeom>
        </p:spPr>
      </p:pic>
    </p:spTree>
    <p:extLst>
      <p:ext uri="{BB962C8B-B14F-4D97-AF65-F5344CB8AC3E}">
        <p14:creationId xmlns:p14="http://schemas.microsoft.com/office/powerpoint/2010/main" val="1659357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07761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00050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067F2-31A6-8FF4-CCD5-7E9196C120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32B1C4-C9F0-C176-B026-C7B860A036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6D069-C517-E8C5-5A6C-5E98B69CAC98}"/>
              </a:ext>
            </a:extLst>
          </p:cNvPr>
          <p:cNvSpPr>
            <a:spLocks noGrp="1"/>
          </p:cNvSpPr>
          <p:nvPr>
            <p:ph type="dt" sz="half" idx="10"/>
          </p:nvPr>
        </p:nvSpPr>
        <p:spPr/>
        <p:txBody>
          <a:bodyPr/>
          <a:lstStyle/>
          <a:p>
            <a:fld id="{474DA20C-4A79-448A-87E0-DACCAE0DBDBA}" type="datetimeFigureOut">
              <a:rPr lang="en-US" smtClean="0"/>
              <a:t>11/16/2022</a:t>
            </a:fld>
            <a:endParaRPr lang="en-US"/>
          </a:p>
        </p:txBody>
      </p:sp>
      <p:sp>
        <p:nvSpPr>
          <p:cNvPr id="5" name="Footer Placeholder 4">
            <a:extLst>
              <a:ext uri="{FF2B5EF4-FFF2-40B4-BE49-F238E27FC236}">
                <a16:creationId xmlns:a16="http://schemas.microsoft.com/office/drawing/2014/main" id="{35A62C8F-6D10-1885-09C0-F723D50980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CFCD7E-641A-F8CD-6713-C5024880FF08}"/>
              </a:ext>
            </a:extLst>
          </p:cNvPr>
          <p:cNvSpPr>
            <a:spLocks noGrp="1"/>
          </p:cNvSpPr>
          <p:nvPr>
            <p:ph type="sldNum" sz="quarter" idx="12"/>
          </p:nvPr>
        </p:nvSpPr>
        <p:spPr/>
        <p:txBody>
          <a:bodyPr/>
          <a:lstStyle/>
          <a:p>
            <a:fld id="{77E46C28-70F6-4D0E-A6EE-7C5687B02312}" type="slidenum">
              <a:rPr lang="en-US" smtClean="0"/>
              <a:t>‹#›</a:t>
            </a:fld>
            <a:endParaRPr lang="en-US"/>
          </a:p>
        </p:txBody>
      </p:sp>
    </p:spTree>
    <p:extLst>
      <p:ext uri="{BB962C8B-B14F-4D97-AF65-F5344CB8AC3E}">
        <p14:creationId xmlns:p14="http://schemas.microsoft.com/office/powerpoint/2010/main" val="31059986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74397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23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67553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5482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612374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33668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282196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23434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224628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55201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0E97E-BC7A-C57E-CBA1-A54E2B5B80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8A23CA-89A1-0C45-41FE-39C1EF9EEC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AF4B41-C4DE-FC70-7793-6DA90BAB8BF2}"/>
              </a:ext>
            </a:extLst>
          </p:cNvPr>
          <p:cNvSpPr>
            <a:spLocks noGrp="1"/>
          </p:cNvSpPr>
          <p:nvPr>
            <p:ph type="dt" sz="half" idx="10"/>
          </p:nvPr>
        </p:nvSpPr>
        <p:spPr/>
        <p:txBody>
          <a:bodyPr/>
          <a:lstStyle/>
          <a:p>
            <a:fld id="{474DA20C-4A79-448A-87E0-DACCAE0DBDBA}" type="datetimeFigureOut">
              <a:rPr lang="en-US" smtClean="0"/>
              <a:t>11/16/2022</a:t>
            </a:fld>
            <a:endParaRPr lang="en-US"/>
          </a:p>
        </p:txBody>
      </p:sp>
      <p:sp>
        <p:nvSpPr>
          <p:cNvPr id="5" name="Footer Placeholder 4">
            <a:extLst>
              <a:ext uri="{FF2B5EF4-FFF2-40B4-BE49-F238E27FC236}">
                <a16:creationId xmlns:a16="http://schemas.microsoft.com/office/drawing/2014/main" id="{C33F39E8-7E96-E18F-1065-9EBE5D0F6B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28D0CA-9A43-A26C-9E9D-39174BA0CCC5}"/>
              </a:ext>
            </a:extLst>
          </p:cNvPr>
          <p:cNvSpPr>
            <a:spLocks noGrp="1"/>
          </p:cNvSpPr>
          <p:nvPr>
            <p:ph type="sldNum" sz="quarter" idx="12"/>
          </p:nvPr>
        </p:nvSpPr>
        <p:spPr/>
        <p:txBody>
          <a:bodyPr/>
          <a:lstStyle/>
          <a:p>
            <a:fld id="{77E46C28-70F6-4D0E-A6EE-7C5687B02312}" type="slidenum">
              <a:rPr lang="en-US" smtClean="0"/>
              <a:t>‹#›</a:t>
            </a:fld>
            <a:endParaRPr lang="en-US"/>
          </a:p>
        </p:txBody>
      </p:sp>
    </p:spTree>
    <p:extLst>
      <p:ext uri="{BB962C8B-B14F-4D97-AF65-F5344CB8AC3E}">
        <p14:creationId xmlns:p14="http://schemas.microsoft.com/office/powerpoint/2010/main" val="40256587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79928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61776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26061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58673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399085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66399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74724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0699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05506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07854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C09D-A963-0DF5-0081-A2C8CA7EBD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3A4790-E7C7-B8B0-BC69-85996CBF40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98EF4E-5852-0A2F-8C2A-DE31EEA325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EB1159-3F03-188D-4D37-E2571F91D8C5}"/>
              </a:ext>
            </a:extLst>
          </p:cNvPr>
          <p:cNvSpPr>
            <a:spLocks noGrp="1"/>
          </p:cNvSpPr>
          <p:nvPr>
            <p:ph type="dt" sz="half" idx="10"/>
          </p:nvPr>
        </p:nvSpPr>
        <p:spPr/>
        <p:txBody>
          <a:bodyPr/>
          <a:lstStyle/>
          <a:p>
            <a:fld id="{474DA20C-4A79-448A-87E0-DACCAE0DBDBA}" type="datetimeFigureOut">
              <a:rPr lang="en-US" smtClean="0"/>
              <a:t>11/16/2022</a:t>
            </a:fld>
            <a:endParaRPr lang="en-US"/>
          </a:p>
        </p:txBody>
      </p:sp>
      <p:sp>
        <p:nvSpPr>
          <p:cNvPr id="6" name="Footer Placeholder 5">
            <a:extLst>
              <a:ext uri="{FF2B5EF4-FFF2-40B4-BE49-F238E27FC236}">
                <a16:creationId xmlns:a16="http://schemas.microsoft.com/office/drawing/2014/main" id="{DD35B074-E2B9-CECC-11C2-05A5170E71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547C18-AD09-DCF9-7AA5-C3FA4B8FD41A}"/>
              </a:ext>
            </a:extLst>
          </p:cNvPr>
          <p:cNvSpPr>
            <a:spLocks noGrp="1"/>
          </p:cNvSpPr>
          <p:nvPr>
            <p:ph type="sldNum" sz="quarter" idx="12"/>
          </p:nvPr>
        </p:nvSpPr>
        <p:spPr/>
        <p:txBody>
          <a:bodyPr/>
          <a:lstStyle/>
          <a:p>
            <a:fld id="{77E46C28-70F6-4D0E-A6EE-7C5687B02312}" type="slidenum">
              <a:rPr lang="en-US" smtClean="0"/>
              <a:t>‹#›</a:t>
            </a:fld>
            <a:endParaRPr lang="en-US"/>
          </a:p>
        </p:txBody>
      </p:sp>
    </p:spTree>
    <p:extLst>
      <p:ext uri="{BB962C8B-B14F-4D97-AF65-F5344CB8AC3E}">
        <p14:creationId xmlns:p14="http://schemas.microsoft.com/office/powerpoint/2010/main" val="40391930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527924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33249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78504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69685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18478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8643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23902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12244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40472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89242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23233-994E-F9FC-BC93-838C518131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0FD73C-B4E8-5D0F-69BE-FB0FDA95EF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BD812C-741F-1170-AD85-9D322A1C93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62DF6F-5EFB-76BE-AB0D-8E13A3BAB1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BF43DC-F4B3-1FE5-1E7E-ECFF74F89A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C9A57B-5535-4A78-6B59-1A793153EB02}"/>
              </a:ext>
            </a:extLst>
          </p:cNvPr>
          <p:cNvSpPr>
            <a:spLocks noGrp="1"/>
          </p:cNvSpPr>
          <p:nvPr>
            <p:ph type="dt" sz="half" idx="10"/>
          </p:nvPr>
        </p:nvSpPr>
        <p:spPr/>
        <p:txBody>
          <a:bodyPr/>
          <a:lstStyle/>
          <a:p>
            <a:fld id="{474DA20C-4A79-448A-87E0-DACCAE0DBDBA}" type="datetimeFigureOut">
              <a:rPr lang="en-US" smtClean="0"/>
              <a:t>11/16/2022</a:t>
            </a:fld>
            <a:endParaRPr lang="en-US"/>
          </a:p>
        </p:txBody>
      </p:sp>
      <p:sp>
        <p:nvSpPr>
          <p:cNvPr id="8" name="Footer Placeholder 7">
            <a:extLst>
              <a:ext uri="{FF2B5EF4-FFF2-40B4-BE49-F238E27FC236}">
                <a16:creationId xmlns:a16="http://schemas.microsoft.com/office/drawing/2014/main" id="{97CEDE2B-5FB7-64DF-6CEF-A741E013D8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181131-427D-9BD3-A4D0-1C134BA9CA8D}"/>
              </a:ext>
            </a:extLst>
          </p:cNvPr>
          <p:cNvSpPr>
            <a:spLocks noGrp="1"/>
          </p:cNvSpPr>
          <p:nvPr>
            <p:ph type="sldNum" sz="quarter" idx="12"/>
          </p:nvPr>
        </p:nvSpPr>
        <p:spPr/>
        <p:txBody>
          <a:bodyPr/>
          <a:lstStyle/>
          <a:p>
            <a:fld id="{77E46C28-70F6-4D0E-A6EE-7C5687B02312}" type="slidenum">
              <a:rPr lang="en-US" smtClean="0"/>
              <a:t>‹#›</a:t>
            </a:fld>
            <a:endParaRPr lang="en-US"/>
          </a:p>
        </p:txBody>
      </p:sp>
    </p:spTree>
    <p:extLst>
      <p:ext uri="{BB962C8B-B14F-4D97-AF65-F5344CB8AC3E}">
        <p14:creationId xmlns:p14="http://schemas.microsoft.com/office/powerpoint/2010/main" val="12360552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819374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254285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936815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133020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561398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291630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98156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6543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1354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718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98C8A-D35D-601F-5E84-06E2069A50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213386-8E10-1C6C-5E85-4B77A2E8D51B}"/>
              </a:ext>
            </a:extLst>
          </p:cNvPr>
          <p:cNvSpPr>
            <a:spLocks noGrp="1"/>
          </p:cNvSpPr>
          <p:nvPr>
            <p:ph type="dt" sz="half" idx="10"/>
          </p:nvPr>
        </p:nvSpPr>
        <p:spPr/>
        <p:txBody>
          <a:bodyPr/>
          <a:lstStyle/>
          <a:p>
            <a:fld id="{474DA20C-4A79-448A-87E0-DACCAE0DBDBA}" type="datetimeFigureOut">
              <a:rPr lang="en-US" smtClean="0"/>
              <a:t>11/16/2022</a:t>
            </a:fld>
            <a:endParaRPr lang="en-US"/>
          </a:p>
        </p:txBody>
      </p:sp>
      <p:sp>
        <p:nvSpPr>
          <p:cNvPr id="4" name="Footer Placeholder 3">
            <a:extLst>
              <a:ext uri="{FF2B5EF4-FFF2-40B4-BE49-F238E27FC236}">
                <a16:creationId xmlns:a16="http://schemas.microsoft.com/office/drawing/2014/main" id="{CCCA3F62-398B-29CB-6094-260FD77591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8050FF-0484-0857-014D-368238D981FA}"/>
              </a:ext>
            </a:extLst>
          </p:cNvPr>
          <p:cNvSpPr>
            <a:spLocks noGrp="1"/>
          </p:cNvSpPr>
          <p:nvPr>
            <p:ph type="sldNum" sz="quarter" idx="12"/>
          </p:nvPr>
        </p:nvSpPr>
        <p:spPr/>
        <p:txBody>
          <a:bodyPr/>
          <a:lstStyle/>
          <a:p>
            <a:fld id="{77E46C28-70F6-4D0E-A6EE-7C5687B02312}" type="slidenum">
              <a:rPr lang="en-US" smtClean="0"/>
              <a:t>‹#›</a:t>
            </a:fld>
            <a:endParaRPr lang="en-US"/>
          </a:p>
        </p:txBody>
      </p:sp>
    </p:spTree>
    <p:extLst>
      <p:ext uri="{BB962C8B-B14F-4D97-AF65-F5344CB8AC3E}">
        <p14:creationId xmlns:p14="http://schemas.microsoft.com/office/powerpoint/2010/main" val="25517725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901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72488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086971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087524"/>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lang="en-US" sz="4000" b="0" kern="1200" cap="none" spc="-50" baseline="0" dirty="0">
                <a:ln w="3175">
                  <a:noFill/>
                </a:ln>
                <a:solidFill>
                  <a:schemeClr val="bg1">
                    <a:lumMod val="65000"/>
                    <a:lumOff val="35000"/>
                  </a:schemeClr>
                </a:solidFill>
                <a:effectLst/>
                <a:latin typeface="Segoe UI Black" panose="020B0A02040204020203" pitchFamily="34" charset="0"/>
                <a:ea typeface="Segoe UI Black" panose="020B0A02040204020203" pitchFamily="34" charset="0"/>
                <a:cs typeface="Segoe UI" pitchFamily="34" charset="0"/>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358798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Sub-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23839" y="1126089"/>
            <a:ext cx="11133641" cy="4605822"/>
          </a:xfrm>
        </p:spPr>
        <p:txBody>
          <a:bodyPr anchor="ctr"/>
          <a:lstStyle>
            <a:lvl1pPr marL="0" indent="0">
              <a:spcBef>
                <a:spcPts val="0"/>
              </a:spcBef>
              <a:spcAft>
                <a:spcPts val="1800"/>
              </a:spcAft>
              <a:buNone/>
              <a:defRPr sz="4400" spc="0" baseline="0">
                <a:solidFill>
                  <a:schemeClr val="bg2">
                    <a:lumMod val="50000"/>
                  </a:schemeClr>
                </a:solidFill>
                <a:latin typeface="Segoe UI Semilight" panose="020B0402040204020203" pitchFamily="34" charset="0"/>
                <a:cs typeface="Segoe UI Semilight" panose="020B0402040204020203" pitchFamily="34" charset="0"/>
              </a:defRPr>
            </a:lvl1pPr>
            <a:lvl2pPr marL="0" indent="0">
              <a:spcBef>
                <a:spcPts val="0"/>
              </a:spcBef>
              <a:spcAft>
                <a:spcPts val="1800"/>
              </a:spcAft>
              <a:buNone/>
              <a:defRPr sz="2400" spc="0" baseline="0">
                <a:solidFill>
                  <a:schemeClr val="bg2">
                    <a:lumMod val="50000"/>
                  </a:schemeClr>
                </a:solidFill>
                <a:latin typeface="Segoe UI Semilight" panose="020B0402040204020203" pitchFamily="34" charset="0"/>
                <a:cs typeface="Segoe UI Semilight" panose="020B0402040204020203" pitchFamily="34" charset="0"/>
              </a:defRPr>
            </a:lvl2pPr>
            <a:lvl3pPr marL="461963" indent="0">
              <a:spcBef>
                <a:spcPts val="0"/>
              </a:spcBef>
              <a:spcAft>
                <a:spcPts val="1200"/>
              </a:spcAft>
              <a:buNone/>
              <a:defRPr sz="1600" spc="0" baseline="0">
                <a:solidFill>
                  <a:schemeClr val="bg2">
                    <a:lumMod val="50000"/>
                  </a:schemeClr>
                </a:solidFill>
                <a:latin typeface="+mj-lt"/>
              </a:defRPr>
            </a:lvl3pPr>
            <a:lvl4pPr marL="461963" indent="0">
              <a:spcBef>
                <a:spcPts val="0"/>
              </a:spcBef>
              <a:spcAft>
                <a:spcPts val="1200"/>
              </a:spcAft>
              <a:buNone/>
              <a:defRPr sz="1600" spc="0" baseline="0">
                <a:solidFill>
                  <a:schemeClr val="bg2">
                    <a:lumMod val="50000"/>
                  </a:schemeClr>
                </a:solidFill>
                <a:latin typeface="+mj-lt"/>
              </a:defRPr>
            </a:lvl4pPr>
            <a:lvl5pPr marL="461963" indent="0">
              <a:spcBef>
                <a:spcPts val="0"/>
              </a:spcBef>
              <a:spcAft>
                <a:spcPts val="1200"/>
              </a:spcAft>
              <a:buNone/>
              <a:defRPr sz="1600" spc="0" baseline="0">
                <a:solidFill>
                  <a:schemeClr val="bg2">
                    <a:lumMod val="50000"/>
                  </a:schemeClr>
                </a:solidFill>
                <a:latin typeface="+mj-lt"/>
              </a:defRPr>
            </a:lvl5pPr>
          </a:lstStyle>
          <a:p>
            <a:pPr lvl="0"/>
            <a:r>
              <a:rPr lang="en-US"/>
              <a:t>Click to edit Master text styles</a:t>
            </a:r>
          </a:p>
          <a:p>
            <a:pPr lvl="1"/>
            <a:r>
              <a:rPr lang="en-US"/>
              <a:t>Second level</a:t>
            </a:r>
          </a:p>
        </p:txBody>
      </p:sp>
      <p:sp>
        <p:nvSpPr>
          <p:cNvPr id="4" name="Content Placeholder 2"/>
          <p:cNvSpPr>
            <a:spLocks noGrp="1"/>
          </p:cNvSpPr>
          <p:nvPr>
            <p:ph idx="10" hasCustomPrompt="1"/>
          </p:nvPr>
        </p:nvSpPr>
        <p:spPr>
          <a:xfrm>
            <a:off x="530563" y="430831"/>
            <a:ext cx="11133641" cy="399487"/>
          </a:xfrm>
        </p:spPr>
        <p:txBody>
          <a:bodyPr anchor="t"/>
          <a:lstStyle>
            <a:lvl1pPr marL="0" indent="0">
              <a:spcBef>
                <a:spcPts val="0"/>
              </a:spcBef>
              <a:spcAft>
                <a:spcPts val="1200"/>
              </a:spcAft>
              <a:buNone/>
              <a:defRPr sz="2000" spc="0" baseline="0">
                <a:solidFill>
                  <a:schemeClr val="accent1"/>
                </a:solidFill>
                <a:latin typeface="Segoe UI Semibold" panose="020B0702040204020203" pitchFamily="34" charset="0"/>
                <a:cs typeface="Segoe UI Semibold" panose="020B0702040204020203" pitchFamily="34" charset="0"/>
              </a:defRPr>
            </a:lvl1pPr>
            <a:lvl2pPr marL="0" indent="0">
              <a:spcBef>
                <a:spcPts val="0"/>
              </a:spcBef>
              <a:spcAft>
                <a:spcPts val="1200"/>
              </a:spcAft>
              <a:buNone/>
              <a:defRPr sz="2000" spc="0" baseline="0">
                <a:solidFill>
                  <a:schemeClr val="bg1">
                    <a:lumMod val="50000"/>
                  </a:schemeClr>
                </a:solidFill>
                <a:latin typeface="+mj-lt"/>
              </a:defRPr>
            </a:lvl2pPr>
            <a:lvl3pPr marL="461963" indent="0">
              <a:spcBef>
                <a:spcPts val="0"/>
              </a:spcBef>
              <a:spcAft>
                <a:spcPts val="1200"/>
              </a:spcAft>
              <a:buNone/>
              <a:defRPr sz="1600" spc="0" baseline="0">
                <a:solidFill>
                  <a:schemeClr val="bg2">
                    <a:lumMod val="50000"/>
                  </a:schemeClr>
                </a:solidFill>
                <a:latin typeface="+mj-lt"/>
              </a:defRPr>
            </a:lvl3pPr>
            <a:lvl4pPr marL="461963" indent="0">
              <a:spcBef>
                <a:spcPts val="0"/>
              </a:spcBef>
              <a:spcAft>
                <a:spcPts val="1200"/>
              </a:spcAft>
              <a:buNone/>
              <a:defRPr sz="1600" spc="0" baseline="0">
                <a:solidFill>
                  <a:schemeClr val="bg2">
                    <a:lumMod val="50000"/>
                  </a:schemeClr>
                </a:solidFill>
                <a:latin typeface="+mj-lt"/>
              </a:defRPr>
            </a:lvl4pPr>
            <a:lvl5pPr marL="461963" indent="0">
              <a:spcBef>
                <a:spcPts val="0"/>
              </a:spcBef>
              <a:spcAft>
                <a:spcPts val="1200"/>
              </a:spcAft>
              <a:buNone/>
              <a:defRPr sz="1600" spc="0" baseline="0">
                <a:solidFill>
                  <a:schemeClr val="bg2">
                    <a:lumMod val="50000"/>
                  </a:schemeClr>
                </a:solidFill>
                <a:latin typeface="+mj-lt"/>
              </a:defRPr>
            </a:lvl5pPr>
          </a:lstStyle>
          <a:p>
            <a:pPr lvl="0"/>
            <a:r>
              <a:rPr lang="en-US"/>
              <a:t> </a:t>
            </a:r>
          </a:p>
        </p:txBody>
      </p:sp>
      <p:sp>
        <p:nvSpPr>
          <p:cNvPr id="5" name="Rectangle 4">
            <a:extLst>
              <a:ext uri="{FF2B5EF4-FFF2-40B4-BE49-F238E27FC236}">
                <a16:creationId xmlns:a16="http://schemas.microsoft.com/office/drawing/2014/main" id="{5BE1F37C-F452-4AC3-A5D9-A6762B220C28}"/>
              </a:ext>
            </a:extLst>
          </p:cNvPr>
          <p:cNvSpPr/>
          <p:nvPr userDrawn="1"/>
        </p:nvSpPr>
        <p:spPr bwMode="auto">
          <a:xfrm>
            <a:off x="0" y="302607"/>
            <a:ext cx="70852" cy="52771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156270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a:t>Insert page title (sentence case)</a:t>
            </a:r>
            <a:endParaRPr lang="en-US"/>
          </a:p>
        </p:txBody>
      </p:sp>
      <p:sp>
        <p:nvSpPr>
          <p:cNvPr id="4" name="Text Placeholder 2"/>
          <p:cNvSpPr>
            <a:spLocks noGrp="1"/>
          </p:cNvSpPr>
          <p:nvPr>
            <p:ph idx="1"/>
          </p:nvPr>
        </p:nvSpPr>
        <p:spPr bwMode="gray">
          <a:xfrm>
            <a:off x="503870" y="1620001"/>
            <a:ext cx="11183564" cy="4230235"/>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90630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3869" y="3090446"/>
            <a:ext cx="11182288" cy="677108"/>
          </a:xfrm>
        </p:spPr>
        <p:txBody>
          <a:bodyPr anchor="ctr" anchorCtr="0">
            <a:noAutofit/>
          </a:bodyPr>
          <a:lstStyle>
            <a:lvl1pPr>
              <a:defRPr sz="4399">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21747635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244F-10FD-4F39-A0CF-C217AD8FE2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C62478-19C1-4D9C-B03E-ECF5F355A1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8CD6A-0DD7-4174-B104-9928E87E07B5}"/>
              </a:ext>
            </a:extLst>
          </p:cNvPr>
          <p:cNvSpPr>
            <a:spLocks noGrp="1"/>
          </p:cNvSpPr>
          <p:nvPr>
            <p:ph type="dt" sz="half" idx="10"/>
          </p:nvPr>
        </p:nvSpPr>
        <p:spPr/>
        <p:txBody>
          <a:bodyPr/>
          <a:lstStyle/>
          <a:p>
            <a:fld id="{19B69489-D2D2-493C-8B55-0DB90C8F1861}" type="datetimeFigureOut">
              <a:rPr lang="en-US" smtClean="0"/>
              <a:t>11/16/2022</a:t>
            </a:fld>
            <a:endParaRPr lang="en-US"/>
          </a:p>
        </p:txBody>
      </p:sp>
      <p:sp>
        <p:nvSpPr>
          <p:cNvPr id="5" name="Footer Placeholder 4">
            <a:extLst>
              <a:ext uri="{FF2B5EF4-FFF2-40B4-BE49-F238E27FC236}">
                <a16:creationId xmlns:a16="http://schemas.microsoft.com/office/drawing/2014/main" id="{E1A4FA19-1DBA-4540-B1C8-5A99A0A2FB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A223BE-B62E-4240-AB05-A7C381CF4BC4}"/>
              </a:ext>
            </a:extLst>
          </p:cNvPr>
          <p:cNvSpPr>
            <a:spLocks noGrp="1"/>
          </p:cNvSpPr>
          <p:nvPr>
            <p:ph type="sldNum" sz="quarter" idx="12"/>
          </p:nvPr>
        </p:nvSpPr>
        <p:spPr/>
        <p:txBody>
          <a:bodyPr/>
          <a:lstStyle/>
          <a:p>
            <a:fld id="{FD63C700-02BB-4FCE-BF7F-10C1A2657734}" type="slidenum">
              <a:rPr lang="en-US" smtClean="0"/>
              <a:t>‹#›</a:t>
            </a:fld>
            <a:endParaRPr lang="en-US"/>
          </a:p>
        </p:txBody>
      </p:sp>
    </p:spTree>
    <p:extLst>
      <p:ext uri="{BB962C8B-B14F-4D97-AF65-F5344CB8AC3E}">
        <p14:creationId xmlns:p14="http://schemas.microsoft.com/office/powerpoint/2010/main" val="386751397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4926585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9D2A8E-456E-76F8-2B5C-F774B67B6C8E}"/>
              </a:ext>
            </a:extLst>
          </p:cNvPr>
          <p:cNvSpPr>
            <a:spLocks noGrp="1"/>
          </p:cNvSpPr>
          <p:nvPr>
            <p:ph type="dt" sz="half" idx="10"/>
          </p:nvPr>
        </p:nvSpPr>
        <p:spPr/>
        <p:txBody>
          <a:bodyPr/>
          <a:lstStyle/>
          <a:p>
            <a:fld id="{474DA20C-4A79-448A-87E0-DACCAE0DBDBA}" type="datetimeFigureOut">
              <a:rPr lang="en-US" smtClean="0"/>
              <a:t>11/16/2022</a:t>
            </a:fld>
            <a:endParaRPr lang="en-US"/>
          </a:p>
        </p:txBody>
      </p:sp>
      <p:sp>
        <p:nvSpPr>
          <p:cNvPr id="3" name="Footer Placeholder 2">
            <a:extLst>
              <a:ext uri="{FF2B5EF4-FFF2-40B4-BE49-F238E27FC236}">
                <a16:creationId xmlns:a16="http://schemas.microsoft.com/office/drawing/2014/main" id="{2FC12226-27EF-6B23-7CB8-71D9451760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026BD5-0EDC-994A-8875-CF6D7D73D284}"/>
              </a:ext>
            </a:extLst>
          </p:cNvPr>
          <p:cNvSpPr>
            <a:spLocks noGrp="1"/>
          </p:cNvSpPr>
          <p:nvPr>
            <p:ph type="sldNum" sz="quarter" idx="12"/>
          </p:nvPr>
        </p:nvSpPr>
        <p:spPr/>
        <p:txBody>
          <a:bodyPr/>
          <a:lstStyle/>
          <a:p>
            <a:fld id="{77E46C28-70F6-4D0E-A6EE-7C5687B02312}" type="slidenum">
              <a:rPr lang="en-US" smtClean="0"/>
              <a:t>‹#›</a:t>
            </a:fld>
            <a:endParaRPr lang="en-US"/>
          </a:p>
        </p:txBody>
      </p:sp>
    </p:spTree>
    <p:extLst>
      <p:ext uri="{BB962C8B-B14F-4D97-AF65-F5344CB8AC3E}">
        <p14:creationId xmlns:p14="http://schemas.microsoft.com/office/powerpoint/2010/main" val="2544928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EB87A-6856-FB59-4B04-CC5D75598E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3B3593-7B94-6AC6-6B15-BBFD5F2045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819CF9-7E8B-9B16-31E1-D47AD4A0AC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378267-89AB-335F-468F-F7ADE4E4A912}"/>
              </a:ext>
            </a:extLst>
          </p:cNvPr>
          <p:cNvSpPr>
            <a:spLocks noGrp="1"/>
          </p:cNvSpPr>
          <p:nvPr>
            <p:ph type="dt" sz="half" idx="10"/>
          </p:nvPr>
        </p:nvSpPr>
        <p:spPr/>
        <p:txBody>
          <a:bodyPr/>
          <a:lstStyle/>
          <a:p>
            <a:fld id="{474DA20C-4A79-448A-87E0-DACCAE0DBDBA}" type="datetimeFigureOut">
              <a:rPr lang="en-US" smtClean="0"/>
              <a:t>11/16/2022</a:t>
            </a:fld>
            <a:endParaRPr lang="en-US"/>
          </a:p>
        </p:txBody>
      </p:sp>
      <p:sp>
        <p:nvSpPr>
          <p:cNvPr id="6" name="Footer Placeholder 5">
            <a:extLst>
              <a:ext uri="{FF2B5EF4-FFF2-40B4-BE49-F238E27FC236}">
                <a16:creationId xmlns:a16="http://schemas.microsoft.com/office/drawing/2014/main" id="{B44D578F-582E-FF67-6F09-3E13F588A3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22F8CD-15DD-6050-12C1-DCC697E1D9CD}"/>
              </a:ext>
            </a:extLst>
          </p:cNvPr>
          <p:cNvSpPr>
            <a:spLocks noGrp="1"/>
          </p:cNvSpPr>
          <p:nvPr>
            <p:ph type="sldNum" sz="quarter" idx="12"/>
          </p:nvPr>
        </p:nvSpPr>
        <p:spPr/>
        <p:txBody>
          <a:bodyPr/>
          <a:lstStyle/>
          <a:p>
            <a:fld id="{77E46C28-70F6-4D0E-A6EE-7C5687B02312}" type="slidenum">
              <a:rPr lang="en-US" smtClean="0"/>
              <a:t>‹#›</a:t>
            </a:fld>
            <a:endParaRPr lang="en-US"/>
          </a:p>
        </p:txBody>
      </p:sp>
    </p:spTree>
    <p:extLst>
      <p:ext uri="{BB962C8B-B14F-4D97-AF65-F5344CB8AC3E}">
        <p14:creationId xmlns:p14="http://schemas.microsoft.com/office/powerpoint/2010/main" val="4190142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8CFF4-41A8-B528-BCA8-47F82D977F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3BD44D-F44C-A52B-30F8-F8CC52AA12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183927-EF40-E4BC-26AE-6FAF9974C2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277F0F-7F75-EC19-3016-0B420E5DBD90}"/>
              </a:ext>
            </a:extLst>
          </p:cNvPr>
          <p:cNvSpPr>
            <a:spLocks noGrp="1"/>
          </p:cNvSpPr>
          <p:nvPr>
            <p:ph type="dt" sz="half" idx="10"/>
          </p:nvPr>
        </p:nvSpPr>
        <p:spPr/>
        <p:txBody>
          <a:bodyPr/>
          <a:lstStyle/>
          <a:p>
            <a:fld id="{474DA20C-4A79-448A-87E0-DACCAE0DBDBA}" type="datetimeFigureOut">
              <a:rPr lang="en-US" smtClean="0"/>
              <a:t>11/16/2022</a:t>
            </a:fld>
            <a:endParaRPr lang="en-US"/>
          </a:p>
        </p:txBody>
      </p:sp>
      <p:sp>
        <p:nvSpPr>
          <p:cNvPr id="6" name="Footer Placeholder 5">
            <a:extLst>
              <a:ext uri="{FF2B5EF4-FFF2-40B4-BE49-F238E27FC236}">
                <a16:creationId xmlns:a16="http://schemas.microsoft.com/office/drawing/2014/main" id="{90FE94F5-7949-209F-3FDA-80BED6D5A4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0A90EB-E037-1422-3593-5BB39E9C5208}"/>
              </a:ext>
            </a:extLst>
          </p:cNvPr>
          <p:cNvSpPr>
            <a:spLocks noGrp="1"/>
          </p:cNvSpPr>
          <p:nvPr>
            <p:ph type="sldNum" sz="quarter" idx="12"/>
          </p:nvPr>
        </p:nvSpPr>
        <p:spPr/>
        <p:txBody>
          <a:bodyPr/>
          <a:lstStyle/>
          <a:p>
            <a:fld id="{77E46C28-70F6-4D0E-A6EE-7C5687B02312}" type="slidenum">
              <a:rPr lang="en-US" smtClean="0"/>
              <a:t>‹#›</a:t>
            </a:fld>
            <a:endParaRPr lang="en-US"/>
          </a:p>
        </p:txBody>
      </p:sp>
    </p:spTree>
    <p:extLst>
      <p:ext uri="{BB962C8B-B14F-4D97-AF65-F5344CB8AC3E}">
        <p14:creationId xmlns:p14="http://schemas.microsoft.com/office/powerpoint/2010/main" val="3615401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50" Type="http://schemas.openxmlformats.org/officeDocument/2006/relationships/slideLayout" Target="../slideLayouts/slideLayout65.xml"/><Relationship Id="rId55" Type="http://schemas.openxmlformats.org/officeDocument/2006/relationships/theme" Target="../theme/theme2.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9" Type="http://schemas.openxmlformats.org/officeDocument/2006/relationships/slideLayout" Target="../slideLayouts/slideLayout44.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3" Type="http://schemas.openxmlformats.org/officeDocument/2006/relationships/slideLayout" Target="../slideLayouts/slideLayout68.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56" Type="http://schemas.openxmlformats.org/officeDocument/2006/relationships/image" Target="../media/image2.emf"/><Relationship Id="rId8" Type="http://schemas.openxmlformats.org/officeDocument/2006/relationships/slideLayout" Target="../slideLayouts/slideLayout23.xml"/><Relationship Id="rId51" Type="http://schemas.openxmlformats.org/officeDocument/2006/relationships/slideLayout" Target="../slideLayouts/slideLayout66.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5E5B1E-0267-27C0-3EC0-EE980FCE8C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9026DA-26EA-B7AD-B76A-516DCC4130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7A66D3-E0FE-56DF-DA77-CCFD7295F0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4DA20C-4A79-448A-87E0-DACCAE0DBDBA}" type="datetimeFigureOut">
              <a:rPr lang="en-US" smtClean="0"/>
              <a:t>11/16/2022</a:t>
            </a:fld>
            <a:endParaRPr lang="en-US"/>
          </a:p>
        </p:txBody>
      </p:sp>
      <p:sp>
        <p:nvSpPr>
          <p:cNvPr id="5" name="Footer Placeholder 4">
            <a:extLst>
              <a:ext uri="{FF2B5EF4-FFF2-40B4-BE49-F238E27FC236}">
                <a16:creationId xmlns:a16="http://schemas.microsoft.com/office/drawing/2014/main" id="{99D619D8-4377-A712-02DC-11463DBD1D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AF25C3-D8C9-277D-6384-FE189EA509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E46C28-70F6-4D0E-A6EE-7C5687B02312}" type="slidenum">
              <a:rPr lang="en-US" smtClean="0"/>
              <a:t>‹#›</a:t>
            </a:fld>
            <a:endParaRPr lang="en-US"/>
          </a:p>
        </p:txBody>
      </p:sp>
    </p:spTree>
    <p:extLst>
      <p:ext uri="{BB962C8B-B14F-4D97-AF65-F5344CB8AC3E}">
        <p14:creationId xmlns:p14="http://schemas.microsoft.com/office/powerpoint/2010/main" val="376396573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15" r:id="rId12"/>
    <p:sldLayoutId id="2147483716" r:id="rId13"/>
    <p:sldLayoutId id="2147483717" r:id="rId14"/>
    <p:sldLayoutId id="214748371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6">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354114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n-us/javascript/api/office/office.document?view=common-js-preview#office-office-document-getfileasync-member(1)"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aka.ms/WordAPI"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hyperlink" Target="https://learn.microsoft.com/en-us/office/dev/add-ins/develop/automatically-open-on-installation#configure-default-task-pane"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hyperlink" Target="http://localhost:52808/MessageRead" TargetMode="Externa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hyperlink" Target="https://aka.ms/getscriptlab" TargetMode="External"/><Relationship Id="rId13" Type="http://schemas.openxmlformats.org/officeDocument/2006/relationships/image" Target="../media/image44.png"/><Relationship Id="rId3" Type="http://schemas.openxmlformats.org/officeDocument/2006/relationships/hyperlink" Target="https://aka.ms/office-add-ins-docs" TargetMode="External"/><Relationship Id="rId7" Type="http://schemas.openxmlformats.org/officeDocument/2006/relationships/hyperlink" Target="https://docs.microsoft.com/office/dev/add-ins/quickstarts/powerpoint-quickstart" TargetMode="External"/><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18.xml"/><Relationship Id="rId16" Type="http://schemas.openxmlformats.org/officeDocument/2006/relationships/image" Target="../media/image47.png"/><Relationship Id="rId1" Type="http://schemas.openxmlformats.org/officeDocument/2006/relationships/slideLayout" Target="../slideLayouts/slideLayout14.xml"/><Relationship Id="rId6" Type="http://schemas.openxmlformats.org/officeDocument/2006/relationships/hyperlink" Target="https://docs.microsoft.com/office/dev/add-ins/quickstarts/word-quickstart" TargetMode="External"/><Relationship Id="rId11" Type="http://schemas.openxmlformats.org/officeDocument/2006/relationships/hyperlink" Target="https://aka.ms/office-scripts-docs" TargetMode="External"/><Relationship Id="rId5" Type="http://schemas.openxmlformats.org/officeDocument/2006/relationships/hyperlink" Target="https://docs.microsoft.com/office/dev/add-ins/quickstarts/excel-quickstart-jquery" TargetMode="External"/><Relationship Id="rId15" Type="http://schemas.openxmlformats.org/officeDocument/2006/relationships/image" Target="../media/image46.png"/><Relationship Id="rId10" Type="http://schemas.openxmlformats.org/officeDocument/2006/relationships/hyperlink" Target="https://aka.ms/M365devprogram" TargetMode="External"/><Relationship Id="rId4" Type="http://schemas.openxmlformats.org/officeDocument/2006/relationships/hyperlink" Target="https://docs.microsoft.com/office/dev/add-ins/quickstarts/outlook-quickstart" TargetMode="External"/><Relationship Id="rId9" Type="http://schemas.openxmlformats.org/officeDocument/2006/relationships/hyperlink" Target="https://aka.ms/officeaddinsamples" TargetMode="External"/><Relationship Id="rId1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hyperlink" Target="https://aka.ms/office-addins-dev-questions"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hyperlink" Target="https://aka.ms/m365dev-suggestions" TargetMode="External"/><Relationship Id="rId5" Type="http://schemas.openxmlformats.org/officeDocument/2006/relationships/hyperlink" Target="https://github.com/OfficeDev/office-js" TargetMode="External"/><Relationship Id="rId4" Type="http://schemas.openxmlformats.org/officeDocument/2006/relationships/hyperlink" Target="https://stackoverflow.com/"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aka.ms/officeaddinscommunitycall" TargetMode="External"/><Relationship Id="rId3" Type="http://schemas.openxmlformats.org/officeDocument/2006/relationships/hyperlink" Target="https://aka.ms/m365-dev-call" TargetMode="External"/><Relationship Id="rId7" Type="http://schemas.openxmlformats.org/officeDocument/2006/relationships/hyperlink" Target="https://aka.ms/IDDevCommunityCalendar"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hyperlink" Target="https://aka.ms/adaptivecardscommunitycall" TargetMode="External"/><Relationship Id="rId5" Type="http://schemas.openxmlformats.org/officeDocument/2006/relationships/hyperlink" Target="https://aka.ms/spdev-spfx-call" TargetMode="External"/><Relationship Id="rId10" Type="http://schemas.openxmlformats.org/officeDocument/2006/relationships/hyperlink" Target="https://aka.ms/m365pnp" TargetMode="External"/><Relationship Id="rId4" Type="http://schemas.openxmlformats.org/officeDocument/2006/relationships/hyperlink" Target="https://aka.ms/spdev-sig-call" TargetMode="External"/><Relationship Id="rId9" Type="http://schemas.openxmlformats.org/officeDocument/2006/relationships/hyperlink" Target="https://aka.ms/PowerAppsMonthlyCall"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hyperlink" Target="https://aka.ms/officeaddinsform" TargetMode="External"/><Relationship Id="rId5" Type="http://schemas.openxmlformats.org/officeDocument/2006/relationships/hyperlink" Target="https://aka.ms/officeaddinsagenda" TargetMode="External"/><Relationship Id="rId4" Type="http://schemas.openxmlformats.org/officeDocument/2006/relationships/hyperlink" Target="https://aka.ms/officeaddinscommunitycal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s://www.speedtest.net/global-index" TargetMode="Externa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6.xml.rels><?xml version="1.0" encoding="UTF-8" standalone="yes"?>
<Relationships xmlns="http://schemas.openxmlformats.org/package/2006/relationships"><Relationship Id="rId3" Type="http://schemas.openxmlformats.org/officeDocument/2006/relationships/hyperlink" Target="https://learn.microsoft.com/office/vba/powerpoint/how-to/work-with-partial-document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hyperlink" Target="https://learn.microsoft.com/office/vba/api/powerpoint.presentation.isfullydownloaded"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learn.microsoft.com/en-us/office/vba/api/powerpoint.presentation.savecopyas2" TargetMode="External"/><Relationship Id="rId13" Type="http://schemas.openxmlformats.org/officeDocument/2006/relationships/hyperlink" Target="https://learn.microsoft.com/en-us/office/vba/api/powerpoint.shape.copy" TargetMode="External"/><Relationship Id="rId18" Type="http://schemas.openxmlformats.org/officeDocument/2006/relationships/hyperlink" Target="https://learn.microsoft.com/en-us/office/vba/api/powerpoint.shapes.pastespecial" TargetMode="External"/><Relationship Id="rId26" Type="http://schemas.openxmlformats.org/officeDocument/2006/relationships/hyperlink" Target="https://learn.microsoft.com/en-us/office/vba/api/powerpoint.customlayouts.paste" TargetMode="External"/><Relationship Id="rId3" Type="http://schemas.openxmlformats.org/officeDocument/2006/relationships/hyperlink" Target="https://learn.microsoft.com/en-us/office/vba/api/powerpoint.presentation.export" TargetMode="External"/><Relationship Id="rId21" Type="http://schemas.openxmlformats.org/officeDocument/2006/relationships/hyperlink" Target="https://learn.microsoft.com/en-us/office/vba/api/powerpoint.slide.export" TargetMode="External"/><Relationship Id="rId7" Type="http://schemas.openxmlformats.org/officeDocument/2006/relationships/hyperlink" Target="https://learn.microsoft.com/en-us/office/vba/api/powerpoint.presentation.savecopyas" TargetMode="External"/><Relationship Id="rId12" Type="http://schemas.openxmlformats.org/officeDocument/2006/relationships/hyperlink" Target="https://learn.microsoft.com/en-us/office/vba/api/powerpoint.selection.cut" TargetMode="External"/><Relationship Id="rId17" Type="http://schemas.openxmlformats.org/officeDocument/2006/relationships/hyperlink" Target="https://learn.microsoft.com/en-us/office/vba/api/powerpoint.shapes.paste" TargetMode="External"/><Relationship Id="rId25" Type="http://schemas.openxmlformats.org/officeDocument/2006/relationships/hyperlink" Target="https://learn.microsoft.com/en-us/office/vba/api/powerpoint.slides.paste" TargetMode="External"/><Relationship Id="rId2" Type="http://schemas.openxmlformats.org/officeDocument/2006/relationships/notesSlide" Target="../notesSlides/notesSlide8.xml"/><Relationship Id="rId16" Type="http://schemas.openxmlformats.org/officeDocument/2006/relationships/hyperlink" Target="https://learn.microsoft.com/en-us/office/vba/api/powerpoint.shaperange.copy" TargetMode="External"/><Relationship Id="rId20" Type="http://schemas.openxmlformats.org/officeDocument/2006/relationships/hyperlink" Target="https://learn.microsoft.com/en-us/office/vba/api/powerpoint.slide.cut" TargetMode="External"/><Relationship Id="rId29" Type="http://schemas.openxmlformats.org/officeDocument/2006/relationships/hyperlink" Target="https://learn.microsoft.com/en-us/office/vba/api/powerpoint.mediaformat.resample" TargetMode="External"/><Relationship Id="rId1" Type="http://schemas.openxmlformats.org/officeDocument/2006/relationships/slideLayout" Target="../slideLayouts/slideLayout2.xml"/><Relationship Id="rId6" Type="http://schemas.openxmlformats.org/officeDocument/2006/relationships/hyperlink" Target="https://learn.microsoft.com/en-us/office/vba/api/powerpoint.presentation.saveas" TargetMode="External"/><Relationship Id="rId11" Type="http://schemas.openxmlformats.org/officeDocument/2006/relationships/hyperlink" Target="https://learn.microsoft.com/en-us/office/vba/api/powerpoint.selection.copy" TargetMode="External"/><Relationship Id="rId24" Type="http://schemas.openxmlformats.org/officeDocument/2006/relationships/hyperlink" Target="https://learn.microsoft.com/en-us/office/vba/api/powerpoint.sliderange.export" TargetMode="External"/><Relationship Id="rId5" Type="http://schemas.openxmlformats.org/officeDocument/2006/relationships/hyperlink" Target="https://learn.microsoft.com/en-us/office/vba/api/powerpoint.presentation.exportasfixedformat2" TargetMode="External"/><Relationship Id="rId15" Type="http://schemas.openxmlformats.org/officeDocument/2006/relationships/hyperlink" Target="https://learn.microsoft.com/en-us/office/vba/api/powerpoint.shaperange.cut" TargetMode="External"/><Relationship Id="rId23" Type="http://schemas.openxmlformats.org/officeDocument/2006/relationships/hyperlink" Target="https://learn.microsoft.com/en-us/office/vba/api/powerpoint.sliderange.cut" TargetMode="External"/><Relationship Id="rId28" Type="http://schemas.openxmlformats.org/officeDocument/2006/relationships/hyperlink" Target="https://learn.microsoft.com/en-us/office/vba/api/powerpoint.view.pastespecial" TargetMode="External"/><Relationship Id="rId10" Type="http://schemas.openxmlformats.org/officeDocument/2006/relationships/hyperlink" Target="https://learn.microsoft.com/en-us/office/vba/api/powerpoint.presentation.writepassword" TargetMode="External"/><Relationship Id="rId19" Type="http://schemas.openxmlformats.org/officeDocument/2006/relationships/hyperlink" Target="https://learn.microsoft.com/en-us/office/vba/api/powerpoint.slide.copy" TargetMode="External"/><Relationship Id="rId31" Type="http://schemas.openxmlformats.org/officeDocument/2006/relationships/hyperlink" Target="https://learn.microsoft.com/en-us/office/vba/api/powerpoint.player.play" TargetMode="External"/><Relationship Id="rId4" Type="http://schemas.openxmlformats.org/officeDocument/2006/relationships/hyperlink" Target="https://learn.microsoft.com/en-us/office/vba/api/powerpoint.presentation.exportasfixedformat" TargetMode="External"/><Relationship Id="rId9" Type="http://schemas.openxmlformats.org/officeDocument/2006/relationships/hyperlink" Target="https://learn.microsoft.com/en-us/office/vba/api/powerpoint.presentation.password" TargetMode="External"/><Relationship Id="rId14" Type="http://schemas.openxmlformats.org/officeDocument/2006/relationships/hyperlink" Target="https://learn.microsoft.com/en-us/office/vba/api/powerpoint.shape.cut" TargetMode="External"/><Relationship Id="rId22" Type="http://schemas.openxmlformats.org/officeDocument/2006/relationships/hyperlink" Target="https://learn.microsoft.com/en-us/office/vba/api/powerpoint.sliderange.copy" TargetMode="External"/><Relationship Id="rId27" Type="http://schemas.openxmlformats.org/officeDocument/2006/relationships/hyperlink" Target="https://learn.microsoft.com/en-us/office/vba/api/powerpoint.view.paste" TargetMode="External"/><Relationship Id="rId30" Type="http://schemas.openxmlformats.org/officeDocument/2006/relationships/hyperlink" Target="https://learn.microsoft.com/en-us/office/vba/api/powerpoint.mediaformat.resamplefromprofi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FD33DA-50E7-427E-9009-4C02DB4929D3}"/>
              </a:ext>
            </a:extLst>
          </p:cNvPr>
          <p:cNvSpPr>
            <a:spLocks noGrp="1"/>
          </p:cNvSpPr>
          <p:nvPr>
            <p:ph type="body" sz="quarter" idx="10"/>
          </p:nvPr>
        </p:nvSpPr>
        <p:spPr/>
        <p:txBody>
          <a:bodyPr/>
          <a:lstStyle/>
          <a:p>
            <a:r>
              <a:rPr lang="en-US"/>
              <a:t>Microsoft Office Add-ins</a:t>
            </a:r>
          </a:p>
        </p:txBody>
      </p:sp>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291548" y="3236144"/>
            <a:ext cx="7035758" cy="3145604"/>
          </a:xfrm>
        </p:spPr>
        <p:txBody>
          <a:bodyPr lIns="0" tIns="0" rIns="0" bIns="0" anchor="t"/>
          <a:lstStyle/>
          <a:p>
            <a:pPr marL="457200" indent="-457200">
              <a:buChar char="•"/>
            </a:pPr>
            <a:r>
              <a:rPr lang="en-US" sz="2800">
                <a:latin typeface="Segoe UI Semibold"/>
                <a:cs typeface="Segoe UI Semibold"/>
              </a:rPr>
              <a:t>Working with Partial Documents in PowerPoint</a:t>
            </a:r>
          </a:p>
          <a:p>
            <a:pPr marL="457200" indent="-457200">
              <a:buChar char="•"/>
            </a:pPr>
            <a:r>
              <a:rPr lang="en-US" sz="2800">
                <a:latin typeface="Segoe UI Semibold"/>
                <a:cs typeface="Segoe UI Semibold"/>
              </a:rPr>
              <a:t>Content control enhancements in Word Online</a:t>
            </a:r>
          </a:p>
          <a:p>
            <a:pPr marL="457200" indent="-457200">
              <a:buChar char="•"/>
            </a:pPr>
            <a:r>
              <a:rPr lang="en-US" sz="2800">
                <a:latin typeface="Segoe UI Semibold"/>
                <a:cs typeface="Segoe UI Semibold"/>
              </a:rPr>
              <a:t>Search Bar for Office Add-ins</a:t>
            </a:r>
          </a:p>
        </p:txBody>
      </p:sp>
      <p:sp>
        <p:nvSpPr>
          <p:cNvPr id="4" name="Text Placeholder 3">
            <a:extLst>
              <a:ext uri="{FF2B5EF4-FFF2-40B4-BE49-F238E27FC236}">
                <a16:creationId xmlns:a16="http://schemas.microsoft.com/office/drawing/2014/main" id="{8ECF65E2-82ED-4E11-98E1-D5E480343175}"/>
              </a:ext>
            </a:extLst>
          </p:cNvPr>
          <p:cNvSpPr>
            <a:spLocks noGrp="1"/>
          </p:cNvSpPr>
          <p:nvPr>
            <p:ph type="body" sz="quarter" idx="12"/>
          </p:nvPr>
        </p:nvSpPr>
        <p:spPr>
          <a:xfrm>
            <a:off x="291548" y="1809366"/>
            <a:ext cx="6157384" cy="611982"/>
          </a:xfrm>
        </p:spPr>
        <p:txBody>
          <a:bodyPr/>
          <a:lstStyle/>
          <a:p>
            <a:r>
              <a:rPr lang="en-US"/>
              <a:t>Community call</a:t>
            </a:r>
          </a:p>
        </p:txBody>
      </p:sp>
      <p:sp>
        <p:nvSpPr>
          <p:cNvPr id="5" name="Text Placeholder 4">
            <a:extLst>
              <a:ext uri="{FF2B5EF4-FFF2-40B4-BE49-F238E27FC236}">
                <a16:creationId xmlns:a16="http://schemas.microsoft.com/office/drawing/2014/main" id="{BF8F3C10-4EBF-45A3-84F6-5F0529D98447}"/>
              </a:ext>
            </a:extLst>
          </p:cNvPr>
          <p:cNvSpPr>
            <a:spLocks noGrp="1"/>
          </p:cNvSpPr>
          <p:nvPr>
            <p:ph type="body" sz="quarter" idx="13"/>
          </p:nvPr>
        </p:nvSpPr>
        <p:spPr/>
        <p:txBody>
          <a:bodyPr lIns="0" tIns="0" rIns="0" bIns="0" anchor="t">
            <a:normAutofit lnSpcReduction="10000"/>
          </a:bodyPr>
          <a:lstStyle/>
          <a:p>
            <a:r>
              <a:rPr lang="en-US" sz="2100">
                <a:latin typeface="Segoe UI"/>
                <a:cs typeface="Segoe UI"/>
              </a:rPr>
              <a:t>November 9, 2022</a:t>
            </a:r>
          </a:p>
        </p:txBody>
      </p:sp>
      <p:sp>
        <p:nvSpPr>
          <p:cNvPr id="6" name="btfpLayoutConfig" hidden="1">
            <a:extLst>
              <a:ext uri="{FF2B5EF4-FFF2-40B4-BE49-F238E27FC236}">
                <a16:creationId xmlns:a16="http://schemas.microsoft.com/office/drawing/2014/main" id="{17308CF6-A3AB-4B85-97DB-CE60A660D1FE}"/>
              </a:ext>
            </a:extLst>
          </p:cNvPr>
          <p:cNvSpPr txBox="1"/>
          <p:nvPr/>
        </p:nvSpPr>
        <p:spPr>
          <a:xfrm>
            <a:off x="12700" y="12700"/>
            <a:ext cx="8890000" cy="107722"/>
          </a:xfrm>
          <a:prstGeom prst="rect">
            <a:avLst/>
          </a:prstGeom>
          <a:noFill/>
        </p:spPr>
        <p:txBody>
          <a:bodyPr vert="horz" rtlCol="0">
            <a:spAutoFit/>
          </a:bodyPr>
          <a:lstStyle/>
          <a:p>
            <a:r>
              <a:rPr lang="en-US" sz="100">
                <a:solidFill>
                  <a:srgbClr val="FFFFFF">
                    <a:alpha val="0"/>
                  </a:srgbClr>
                </a:solidFill>
              </a:rPr>
              <a:t>overall_1_132573879104528179 columns_1_132573879104528179 </a:t>
            </a:r>
          </a:p>
        </p:txBody>
      </p:sp>
      <p:pic>
        <p:nvPicPr>
          <p:cNvPr id="3074" name="Picture 2">
            <a:extLst>
              <a:ext uri="{FF2B5EF4-FFF2-40B4-BE49-F238E27FC236}">
                <a16:creationId xmlns:a16="http://schemas.microsoft.com/office/drawing/2014/main" id="{A91708AD-3938-6797-0C97-17CDEB032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9405" y="467561"/>
            <a:ext cx="1716087" cy="171608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D489CE8-28A8-2892-640F-DE1CC9D45F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5576" y="4545559"/>
            <a:ext cx="1787546" cy="17875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10FAA60-FACD-074B-D134-0EC74D2470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2811" y="3017743"/>
            <a:ext cx="1787546" cy="18553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77F3648-3329-B3F7-3329-ED9937EDE8B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650482" y="1512915"/>
            <a:ext cx="1723230" cy="1723230"/>
          </a:xfrm>
          <a:prstGeom prst="ellipse">
            <a:avLst/>
          </a:prstGeom>
          <a:ln w="57150">
            <a:solidFill>
              <a:schemeClr val="tx1"/>
            </a:solidFill>
          </a:ln>
        </p:spPr>
      </p:pic>
    </p:spTree>
    <p:extLst>
      <p:ext uri="{BB962C8B-B14F-4D97-AF65-F5344CB8AC3E}">
        <p14:creationId xmlns:p14="http://schemas.microsoft.com/office/powerpoint/2010/main" val="2103110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ED97-F2BB-B3CB-B0A1-CB16F675F5D0}"/>
              </a:ext>
            </a:extLst>
          </p:cNvPr>
          <p:cNvSpPr>
            <a:spLocks noGrp="1"/>
          </p:cNvSpPr>
          <p:nvPr>
            <p:ph type="title"/>
          </p:nvPr>
        </p:nvSpPr>
        <p:spPr/>
        <p:txBody>
          <a:bodyPr/>
          <a:lstStyle/>
          <a:p>
            <a:r>
              <a:rPr lang="en-US"/>
              <a:t>Impacted APIs – Office.JS</a:t>
            </a:r>
          </a:p>
        </p:txBody>
      </p:sp>
      <p:sp>
        <p:nvSpPr>
          <p:cNvPr id="9" name="Content Placeholder 8">
            <a:extLst>
              <a:ext uri="{FF2B5EF4-FFF2-40B4-BE49-F238E27FC236}">
                <a16:creationId xmlns:a16="http://schemas.microsoft.com/office/drawing/2014/main" id="{B69443C0-3986-2015-390E-E683B9E8C8C9}"/>
              </a:ext>
            </a:extLst>
          </p:cNvPr>
          <p:cNvSpPr>
            <a:spLocks noGrp="1"/>
          </p:cNvSpPr>
          <p:nvPr>
            <p:ph idx="1"/>
          </p:nvPr>
        </p:nvSpPr>
        <p:spPr>
          <a:xfrm>
            <a:off x="838200" y="1825625"/>
            <a:ext cx="10515600" cy="1100455"/>
          </a:xfrm>
        </p:spPr>
        <p:txBody>
          <a:bodyPr vert="horz" lIns="91440" tIns="45720" rIns="91440" bIns="45720" rtlCol="0" anchor="t">
            <a:normAutofit/>
          </a:bodyPr>
          <a:lstStyle/>
          <a:p>
            <a:pPr marL="0" indent="0">
              <a:buNone/>
            </a:pPr>
            <a:r>
              <a:rPr lang="en-US">
                <a:solidFill>
                  <a:srgbClr val="171717"/>
                </a:solidFill>
                <a:latin typeface="Segoe UI"/>
                <a:cs typeface="Segoe UI"/>
              </a:rPr>
              <a:t>Following</a:t>
            </a:r>
            <a:r>
              <a:rPr lang="en-US" b="0" i="0">
                <a:solidFill>
                  <a:srgbClr val="171717"/>
                </a:solidFill>
                <a:effectLst/>
                <a:latin typeface="Segoe UI"/>
                <a:cs typeface="Segoe UI"/>
              </a:rPr>
              <a:t> is a list of impacted Office-JS API calls which may return with an error:</a:t>
            </a:r>
            <a:endParaRPr lang="en-US">
              <a:latin typeface="Segoe UI"/>
              <a:cs typeface="Segoe UI"/>
            </a:endParaRPr>
          </a:p>
        </p:txBody>
      </p:sp>
      <p:graphicFrame>
        <p:nvGraphicFramePr>
          <p:cNvPr id="10" name="Content Placeholder 5">
            <a:extLst>
              <a:ext uri="{FF2B5EF4-FFF2-40B4-BE49-F238E27FC236}">
                <a16:creationId xmlns:a16="http://schemas.microsoft.com/office/drawing/2014/main" id="{1431BB76-4122-ECCF-9454-3EDEA080CAE4}"/>
              </a:ext>
            </a:extLst>
          </p:cNvPr>
          <p:cNvGraphicFramePr>
            <a:graphicFrameLocks/>
          </p:cNvGraphicFramePr>
          <p:nvPr/>
        </p:nvGraphicFramePr>
        <p:xfrm>
          <a:off x="3047472" y="3148898"/>
          <a:ext cx="3749964" cy="682124"/>
        </p:xfrm>
        <a:graphic>
          <a:graphicData uri="http://schemas.openxmlformats.org/drawingml/2006/table">
            <a:tbl>
              <a:tblPr/>
              <a:tblGrid>
                <a:gridCol w="3749964">
                  <a:extLst>
                    <a:ext uri="{9D8B030D-6E8A-4147-A177-3AD203B41FA5}">
                      <a16:colId xmlns:a16="http://schemas.microsoft.com/office/drawing/2014/main" val="954118082"/>
                    </a:ext>
                  </a:extLst>
                </a:gridCol>
              </a:tblGrid>
              <a:tr h="127390">
                <a:tc>
                  <a:txBody>
                    <a:bodyPr/>
                    <a:lstStyle/>
                    <a:p>
                      <a:pPr algn="l" fontAlgn="t"/>
                      <a:r>
                        <a:rPr lang="en-US" sz="2000">
                          <a:effectLst/>
                        </a:rPr>
                        <a:t>Name</a:t>
                      </a:r>
                    </a:p>
                  </a:txBody>
                  <a:tcPr marL="36261" marR="36261" marT="18131" marB="18131">
                    <a:lnL>
                      <a:noFill/>
                    </a:lnL>
                    <a:lnR>
                      <a:noFill/>
                    </a:lnR>
                    <a:lnT>
                      <a:noFill/>
                    </a:lnT>
                    <a:lnB>
                      <a:noFill/>
                    </a:lnB>
                  </a:tcPr>
                </a:tc>
                <a:extLst>
                  <a:ext uri="{0D108BD9-81ED-4DB2-BD59-A6C34878D82A}">
                    <a16:rowId xmlns:a16="http://schemas.microsoft.com/office/drawing/2014/main" val="2388813048"/>
                  </a:ext>
                </a:extLst>
              </a:tr>
              <a:tr h="127390">
                <a:tc>
                  <a:txBody>
                    <a:bodyPr/>
                    <a:lstStyle/>
                    <a:p>
                      <a:pPr algn="l" fontAlgn="t"/>
                      <a:r>
                        <a:rPr lang="en-US" sz="2000" err="1">
                          <a:hlinkClick r:id="rId3"/>
                        </a:rPr>
                        <a:t>Office.Document.getFileAsync</a:t>
                      </a:r>
                      <a:endParaRPr lang="en-US" sz="2000">
                        <a:effectLst/>
                      </a:endParaRPr>
                    </a:p>
                  </a:txBody>
                  <a:tcPr marL="36261" marR="36261" marT="18131" marB="18131">
                    <a:lnL>
                      <a:noFill/>
                    </a:lnL>
                    <a:lnR>
                      <a:noFill/>
                    </a:lnR>
                    <a:lnT>
                      <a:noFill/>
                    </a:lnT>
                    <a:lnB>
                      <a:noFill/>
                    </a:lnB>
                  </a:tcPr>
                </a:tc>
                <a:extLst>
                  <a:ext uri="{0D108BD9-81ED-4DB2-BD59-A6C34878D82A}">
                    <a16:rowId xmlns:a16="http://schemas.microsoft.com/office/drawing/2014/main" val="1577374372"/>
                  </a:ext>
                </a:extLst>
              </a:tr>
            </a:tbl>
          </a:graphicData>
        </a:graphic>
      </p:graphicFrame>
      <p:sp>
        <p:nvSpPr>
          <p:cNvPr id="3" name="Content Placeholder 8">
            <a:extLst>
              <a:ext uri="{FF2B5EF4-FFF2-40B4-BE49-F238E27FC236}">
                <a16:creationId xmlns:a16="http://schemas.microsoft.com/office/drawing/2014/main" id="{881779CE-A6E2-871C-C1AC-6E105DCC5329}"/>
              </a:ext>
            </a:extLst>
          </p:cNvPr>
          <p:cNvSpPr txBox="1">
            <a:spLocks/>
          </p:cNvSpPr>
          <p:nvPr/>
        </p:nvSpPr>
        <p:spPr>
          <a:xfrm>
            <a:off x="3047472" y="4250962"/>
            <a:ext cx="3972164" cy="682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solidFill>
                  <a:srgbClr val="171717"/>
                </a:solidFill>
                <a:latin typeface="Segoe UI" panose="020B0502040204020203" pitchFamily="34" charset="0"/>
              </a:rPr>
              <a:t>* Office.JS documentation will be updated along with the upcoming changes</a:t>
            </a:r>
            <a:endParaRPr lang="en-US" sz="1600"/>
          </a:p>
        </p:txBody>
      </p:sp>
    </p:spTree>
    <p:extLst>
      <p:ext uri="{BB962C8B-B14F-4D97-AF65-F5344CB8AC3E}">
        <p14:creationId xmlns:p14="http://schemas.microsoft.com/office/powerpoint/2010/main" val="1953547505"/>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573A3-56EB-2AD9-4DBA-9E0BFC19E55A}"/>
              </a:ext>
            </a:extLst>
          </p:cNvPr>
          <p:cNvSpPr>
            <a:spLocks noGrp="1"/>
          </p:cNvSpPr>
          <p:nvPr>
            <p:ph type="title"/>
          </p:nvPr>
        </p:nvSpPr>
        <p:spPr/>
        <p:txBody>
          <a:bodyPr/>
          <a:lstStyle/>
          <a:p>
            <a:r>
              <a:rPr lang="en-US"/>
              <a:t>PowerPoint Partial Documents Feedback</a:t>
            </a:r>
          </a:p>
        </p:txBody>
      </p:sp>
      <p:sp>
        <p:nvSpPr>
          <p:cNvPr id="3" name="Content Placeholder 2">
            <a:extLst>
              <a:ext uri="{FF2B5EF4-FFF2-40B4-BE49-F238E27FC236}">
                <a16:creationId xmlns:a16="http://schemas.microsoft.com/office/drawing/2014/main" id="{E0F7E145-9CC4-6696-73D0-A3E841FB5EA0}"/>
              </a:ext>
            </a:extLst>
          </p:cNvPr>
          <p:cNvSpPr>
            <a:spLocks noGrp="1"/>
          </p:cNvSpPr>
          <p:nvPr>
            <p:ph idx="1"/>
          </p:nvPr>
        </p:nvSpPr>
        <p:spPr/>
        <p:txBody>
          <a:bodyPr vert="horz" lIns="91440" tIns="45720" rIns="91440" bIns="45720" rtlCol="0" anchor="t">
            <a:normAutofit/>
          </a:bodyPr>
          <a:lstStyle/>
          <a:p>
            <a:pPr marL="0" indent="0">
              <a:buNone/>
            </a:pPr>
            <a:r>
              <a:rPr lang="en-US" b="0" i="0">
                <a:effectLst/>
                <a:latin typeface="Segoe UI"/>
                <a:cs typeface="Segoe UI"/>
              </a:rPr>
              <a:t>Reach out to:</a:t>
            </a:r>
            <a:endParaRPr lang="en-US">
              <a:latin typeface="Segoe UI"/>
              <a:cs typeface="Segoe UI"/>
            </a:endParaRPr>
          </a:p>
          <a:p>
            <a:pPr marL="457200" lvl="1" indent="0">
              <a:buNone/>
            </a:pPr>
            <a:r>
              <a:rPr lang="en-US" sz="2800" b="0" i="0">
                <a:solidFill>
                  <a:srgbClr val="0563C1"/>
                </a:solidFill>
                <a:effectLst/>
                <a:latin typeface="Segoe UI"/>
                <a:cs typeface="Segoe UI"/>
              </a:rPr>
              <a:t>ppt</a:t>
            </a:r>
            <a:r>
              <a:rPr lang="en-US" sz="2800" b="0" i="0">
                <a:solidFill>
                  <a:schemeClr val="accent6"/>
                </a:solidFill>
                <a:effectLst/>
                <a:latin typeface="Segoe UI"/>
                <a:cs typeface="Segoe UI"/>
              </a:rPr>
              <a:t>partialdocs</a:t>
            </a:r>
            <a:r>
              <a:rPr lang="en-US" sz="2800" b="0" i="0">
                <a:solidFill>
                  <a:srgbClr val="0563C1"/>
                </a:solidFill>
                <a:effectLst/>
                <a:latin typeface="Segoe UI"/>
                <a:cs typeface="Segoe UI"/>
              </a:rPr>
              <a:t>fdbk</a:t>
            </a:r>
            <a:r>
              <a:rPr lang="en-US" sz="2800" i="0">
                <a:effectLst/>
                <a:latin typeface="Segoe UI"/>
                <a:cs typeface="Segoe UI"/>
              </a:rPr>
              <a:t>@microsoft.com</a:t>
            </a:r>
            <a:endParaRPr lang="en-US" i="0">
              <a:effectLst/>
              <a:latin typeface="Segoe UI"/>
              <a:cs typeface="Segoe UI"/>
            </a:endParaRPr>
          </a:p>
          <a:p>
            <a:endParaRPr lang="en-US"/>
          </a:p>
        </p:txBody>
      </p:sp>
    </p:spTree>
    <p:extLst>
      <p:ext uri="{BB962C8B-B14F-4D97-AF65-F5344CB8AC3E}">
        <p14:creationId xmlns:p14="http://schemas.microsoft.com/office/powerpoint/2010/main" val="2404689556"/>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473057" y="846989"/>
            <a:ext cx="11104001" cy="1721801"/>
          </a:xfrm>
        </p:spPr>
        <p:txBody>
          <a:bodyPr lIns="0" tIns="0" rIns="0" bIns="0" anchor="t"/>
          <a:lstStyle/>
          <a:p>
            <a:r>
              <a:rPr lang="en-US" sz="3900">
                <a:latin typeface="Segoe UI Semibold"/>
                <a:cs typeface="Segoe UI Semibold"/>
              </a:rPr>
              <a:t>Content control enhancements in Word Online</a:t>
            </a:r>
          </a:p>
          <a:p>
            <a:endParaRPr lang="en-US" sz="4250">
              <a:latin typeface="Segoe UI Semibold"/>
              <a:cs typeface="Segoe UI Semibold"/>
            </a:endParaRPr>
          </a:p>
        </p:txBody>
      </p:sp>
      <p:sp>
        <p:nvSpPr>
          <p:cNvPr id="14" name="TextBox 13">
            <a:extLst>
              <a:ext uri="{FF2B5EF4-FFF2-40B4-BE49-F238E27FC236}">
                <a16:creationId xmlns:a16="http://schemas.microsoft.com/office/drawing/2014/main" id="{AB5DDCAC-5FB5-4181-821D-D510F92F7EE7}"/>
              </a:ext>
            </a:extLst>
          </p:cNvPr>
          <p:cNvSpPr txBox="1"/>
          <p:nvPr/>
        </p:nvSpPr>
        <p:spPr>
          <a:xfrm>
            <a:off x="473057" y="5060721"/>
            <a:ext cx="10375504" cy="400110"/>
          </a:xfrm>
          <a:prstGeom prst="rect">
            <a:avLst/>
          </a:prstGeom>
          <a:noFill/>
        </p:spPr>
        <p:txBody>
          <a:bodyPr wrap="square" lIns="91440" tIns="45720" rIns="91440" bIns="45720" anchor="t">
            <a:spAutoFit/>
          </a:bodyPr>
          <a:lstStyle/>
          <a:p>
            <a:r>
              <a:rPr lang="en-US" sz="2000">
                <a:solidFill>
                  <a:schemeClr val="bg1"/>
                </a:solidFill>
                <a:ea typeface="Calibri"/>
                <a:cs typeface="Calibri"/>
              </a:rPr>
              <a:t>Maja </a:t>
            </a:r>
            <a:r>
              <a:rPr lang="en-US" sz="2000" err="1">
                <a:solidFill>
                  <a:schemeClr val="bg1"/>
                </a:solidFill>
                <a:ea typeface="Calibri"/>
                <a:cs typeface="Calibri"/>
              </a:rPr>
              <a:t>Damjanic</a:t>
            </a:r>
            <a:r>
              <a:rPr lang="en-US" sz="2000">
                <a:solidFill>
                  <a:schemeClr val="bg1"/>
                </a:solidFill>
                <a:ea typeface="Calibri"/>
                <a:cs typeface="Calibri"/>
              </a:rPr>
              <a:t>: Senior Product Manager </a:t>
            </a:r>
          </a:p>
        </p:txBody>
      </p:sp>
      <p:pic>
        <p:nvPicPr>
          <p:cNvPr id="2" name="Picture 2">
            <a:extLst>
              <a:ext uri="{FF2B5EF4-FFF2-40B4-BE49-F238E27FC236}">
                <a16:creationId xmlns:a16="http://schemas.microsoft.com/office/drawing/2014/main" id="{49D98700-4ECF-B0AF-785A-FE67207AA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08" y="2335327"/>
            <a:ext cx="2304732" cy="2512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202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2573A3-56EB-2AD9-4DBA-9E0BFC19E55A}"/>
              </a:ext>
            </a:extLst>
          </p:cNvPr>
          <p:cNvSpPr>
            <a:spLocks noGrp="1"/>
          </p:cNvSpPr>
          <p:nvPr>
            <p:ph type="title"/>
          </p:nvPr>
        </p:nvSpPr>
        <p:spPr>
          <a:xfrm>
            <a:off x="838200" y="365125"/>
            <a:ext cx="10515600" cy="1325563"/>
          </a:xfrm>
        </p:spPr>
        <p:txBody>
          <a:bodyPr>
            <a:normAutofit/>
          </a:bodyPr>
          <a:lstStyle/>
          <a:p>
            <a:r>
              <a:rPr lang="en-US">
                <a:latin typeface="Segoe UI"/>
                <a:ea typeface="Calibri Light"/>
                <a:cs typeface="Calibri Light"/>
              </a:rPr>
              <a:t>Content controls in Word</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F7E145-9CC4-6696-73D0-A3E841FB5EA0}"/>
              </a:ext>
            </a:extLst>
          </p:cNvPr>
          <p:cNvSpPr>
            <a:spLocks noGrp="1"/>
          </p:cNvSpPr>
          <p:nvPr>
            <p:ph idx="1"/>
          </p:nvPr>
        </p:nvSpPr>
        <p:spPr>
          <a:xfrm>
            <a:off x="838200" y="2151326"/>
            <a:ext cx="10515600" cy="4503493"/>
          </a:xfrm>
        </p:spPr>
        <p:txBody>
          <a:bodyPr vert="horz" lIns="91440" tIns="45720" rIns="91440" bIns="45720" rtlCol="0" anchor="t">
            <a:normAutofit lnSpcReduction="10000"/>
          </a:bodyPr>
          <a:lstStyle/>
          <a:p>
            <a:pPr marL="0" indent="0">
              <a:buNone/>
            </a:pPr>
            <a:r>
              <a:rPr lang="en-US" sz="2400">
                <a:latin typeface="Segoe UI"/>
                <a:cs typeface="Segoe UI"/>
              </a:rPr>
              <a:t>Content controls are...</a:t>
            </a:r>
          </a:p>
          <a:p>
            <a:r>
              <a:rPr lang="en-US" sz="2200">
                <a:latin typeface="Segoe UI"/>
                <a:cs typeface="Segoe UI"/>
              </a:rPr>
              <a:t>Entities </a:t>
            </a:r>
            <a:r>
              <a:rPr lang="en-US" sz="2200">
                <a:latin typeface="Segoe UI"/>
                <a:ea typeface="+mn-lt"/>
                <a:cs typeface="+mn-lt"/>
              </a:rPr>
              <a:t>that act as containers for specific content in a document</a:t>
            </a:r>
            <a:endParaRPr lang="en-US" sz="2200" i="0">
              <a:effectLst/>
              <a:latin typeface="Segoe UI"/>
              <a:ea typeface="Calibri"/>
              <a:cs typeface="Calibri"/>
            </a:endParaRPr>
          </a:p>
          <a:p>
            <a:r>
              <a:rPr lang="en-US" sz="2200">
                <a:latin typeface="Segoe UI"/>
                <a:ea typeface="+mn-lt"/>
                <a:cs typeface="+mn-lt"/>
              </a:rPr>
              <a:t>Ideal for creating structured documents</a:t>
            </a:r>
            <a:endParaRPr lang="en-US" sz="2200">
              <a:latin typeface="Segoe UI"/>
              <a:ea typeface="Calibri"/>
              <a:cs typeface="Calibri"/>
            </a:endParaRPr>
          </a:p>
          <a:p>
            <a:pPr marL="0" indent="0">
              <a:buNone/>
            </a:pPr>
            <a:endParaRPr lang="en-US" sz="2200">
              <a:latin typeface="Segoe UI"/>
              <a:ea typeface="+mn-lt"/>
              <a:cs typeface="+mn-lt"/>
            </a:endParaRPr>
          </a:p>
          <a:p>
            <a:pPr>
              <a:buNone/>
            </a:pPr>
            <a:r>
              <a:rPr lang="en-US" sz="2400">
                <a:latin typeface="Segoe UI"/>
                <a:ea typeface="+mn-lt"/>
                <a:cs typeface="+mn-lt"/>
              </a:rPr>
              <a:t>As of Word 2013, supported types:</a:t>
            </a:r>
          </a:p>
          <a:p>
            <a:pPr>
              <a:buFont typeface="Arial"/>
              <a:buChar char="•"/>
            </a:pPr>
            <a:r>
              <a:rPr lang="en-US" sz="2200">
                <a:latin typeface="Segoe UI"/>
                <a:ea typeface="+mn-lt"/>
                <a:cs typeface="+mn-lt"/>
              </a:rPr>
              <a:t>Rich Text, Plain Text, Checkbox, Picture, Building Block, Combo Box, Dropdown List, Date/Calendar, Repeating Section</a:t>
            </a:r>
            <a:endParaRPr lang="en-US" sz="2200">
              <a:latin typeface="Segoe UI"/>
              <a:ea typeface="Calibri" panose="020F0502020204030204"/>
              <a:cs typeface="Calibri" panose="020F0502020204030204"/>
            </a:endParaRPr>
          </a:p>
          <a:p>
            <a:pPr marL="0" indent="0">
              <a:buNone/>
            </a:pPr>
            <a:endParaRPr lang="en-US" sz="2200">
              <a:latin typeface="Segoe UI"/>
              <a:ea typeface="Calibri" panose="020F0502020204030204"/>
              <a:cs typeface="Calibri" panose="020F0502020204030204"/>
            </a:endParaRPr>
          </a:p>
          <a:p>
            <a:pPr marL="0" indent="0">
              <a:buNone/>
            </a:pPr>
            <a:r>
              <a:rPr lang="en-US" sz="2400">
                <a:latin typeface="Segoe UI"/>
                <a:ea typeface="Calibri" panose="020F0502020204030204"/>
                <a:cs typeface="Calibri" panose="020F0502020204030204"/>
              </a:rPr>
              <a:t>Creating content controls:</a:t>
            </a:r>
            <a:endParaRPr lang="en-US" sz="2400"/>
          </a:p>
          <a:p>
            <a:r>
              <a:rPr lang="en-US" sz="2200">
                <a:latin typeface="Segoe UI"/>
                <a:ea typeface="+mn-lt"/>
                <a:cs typeface="+mn-lt"/>
              </a:rPr>
              <a:t>Through the Word UI, via Developer tab and ribbon</a:t>
            </a:r>
            <a:endParaRPr lang="en-US" sz="2200">
              <a:latin typeface="Segoe UI"/>
              <a:ea typeface="Calibri" panose="020F0502020204030204"/>
              <a:cs typeface="Calibri" panose="020F0502020204030204"/>
            </a:endParaRPr>
          </a:p>
          <a:p>
            <a:r>
              <a:rPr lang="en-US" sz="2200">
                <a:latin typeface="Segoe UI"/>
                <a:ea typeface="Calibri" panose="020F0502020204030204"/>
                <a:cs typeface="Calibri" panose="020F0502020204030204"/>
              </a:rPr>
              <a:t>Programmatically, using COM/VBA or Office.JS</a:t>
            </a:r>
            <a:r>
              <a:rPr lang="en-US" sz="2200" baseline="30000">
                <a:latin typeface="Segoe UI"/>
                <a:ea typeface="Calibri" panose="020F0502020204030204"/>
                <a:cs typeface="Calibri" panose="020F0502020204030204"/>
              </a:rPr>
              <a:t>*</a:t>
            </a:r>
          </a:p>
          <a:p>
            <a:endParaRPr lang="en-US" sz="2200">
              <a:latin typeface="Segoe UI"/>
              <a:ea typeface="Calibri" panose="020F0502020204030204"/>
              <a:cs typeface="Calibri" panose="020F0502020204030204"/>
            </a:endParaRPr>
          </a:p>
        </p:txBody>
      </p:sp>
    </p:spTree>
    <p:extLst>
      <p:ext uri="{BB962C8B-B14F-4D97-AF65-F5344CB8AC3E}">
        <p14:creationId xmlns:p14="http://schemas.microsoft.com/office/powerpoint/2010/main" val="1974596331"/>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2573A3-56EB-2AD9-4DBA-9E0BFC19E55A}"/>
              </a:ext>
            </a:extLst>
          </p:cNvPr>
          <p:cNvSpPr>
            <a:spLocks noGrp="1"/>
          </p:cNvSpPr>
          <p:nvPr>
            <p:ph type="title"/>
          </p:nvPr>
        </p:nvSpPr>
        <p:spPr>
          <a:xfrm>
            <a:off x="483094" y="365125"/>
            <a:ext cx="11403366" cy="1325563"/>
          </a:xfrm>
        </p:spPr>
        <p:txBody>
          <a:bodyPr>
            <a:normAutofit/>
          </a:bodyPr>
          <a:lstStyle/>
          <a:p>
            <a:r>
              <a:rPr lang="en-US">
                <a:latin typeface="Segoe UI"/>
                <a:ea typeface="Calibri Light"/>
                <a:cs typeface="Calibri Light"/>
              </a:rPr>
              <a:t>Content controls in Word Online</a:t>
            </a:r>
            <a:r>
              <a:rPr lang="en-US" sz="4000">
                <a:latin typeface="Segoe UI"/>
                <a:ea typeface="Calibri Light"/>
                <a:cs typeface="Calibri Light"/>
              </a:rPr>
              <a:t> </a:t>
            </a:r>
            <a:r>
              <a:rPr lang="en-US" sz="3600">
                <a:latin typeface="Segoe UI"/>
                <a:ea typeface="Calibri Light"/>
                <a:cs typeface="Calibri Light"/>
              </a:rPr>
              <a:t>(summer 2022)</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F7E145-9CC4-6696-73D0-A3E841FB5EA0}"/>
              </a:ext>
            </a:extLst>
          </p:cNvPr>
          <p:cNvSpPr>
            <a:spLocks noGrp="1"/>
          </p:cNvSpPr>
          <p:nvPr>
            <p:ph idx="1"/>
          </p:nvPr>
        </p:nvSpPr>
        <p:spPr>
          <a:xfrm>
            <a:off x="838200" y="1929384"/>
            <a:ext cx="10515600" cy="4251960"/>
          </a:xfrm>
        </p:spPr>
        <p:txBody>
          <a:bodyPr vert="horz" lIns="91440" tIns="45720" rIns="91440" bIns="45720" rtlCol="0" anchor="t">
            <a:normAutofit/>
          </a:bodyPr>
          <a:lstStyle/>
          <a:p>
            <a:pPr marL="0" indent="0">
              <a:buNone/>
            </a:pPr>
            <a:endParaRPr lang="en-US" sz="2400">
              <a:latin typeface="Segoe UI"/>
              <a:ea typeface="Calibri" panose="020F0502020204030204"/>
              <a:cs typeface="Calibri" panose="020F0502020204030204"/>
            </a:endParaRPr>
          </a:p>
          <a:p>
            <a:r>
              <a:rPr lang="en-US">
                <a:solidFill>
                  <a:srgbClr val="E36C1E"/>
                </a:solidFill>
                <a:latin typeface="Segoe UI"/>
                <a:ea typeface="Calibri" panose="020F0502020204030204"/>
                <a:cs typeface="Calibri" panose="020F0502020204030204"/>
              </a:rPr>
              <a:t>Viewing </a:t>
            </a:r>
            <a:r>
              <a:rPr lang="en-US">
                <a:latin typeface="Segoe UI"/>
                <a:ea typeface="Calibri" panose="020F0502020204030204"/>
                <a:cs typeface="Calibri" panose="020F0502020204030204"/>
              </a:rPr>
              <a:t>-</a:t>
            </a:r>
            <a:r>
              <a:rPr lang="en-US">
                <a:solidFill>
                  <a:srgbClr val="E36C1E"/>
                </a:solidFill>
                <a:latin typeface="Segoe UI"/>
                <a:ea typeface="Calibri" panose="020F0502020204030204"/>
                <a:cs typeface="Calibri" panose="020F0502020204030204"/>
              </a:rPr>
              <a:t> </a:t>
            </a:r>
            <a:r>
              <a:rPr lang="en-US">
                <a:latin typeface="Segoe UI"/>
                <a:ea typeface="Calibri" panose="020F0502020204030204"/>
                <a:cs typeface="Calibri" panose="020F0502020204030204"/>
              </a:rPr>
              <a:t>all content control types added via Desktop client(s) will be displayed in Word Online</a:t>
            </a:r>
            <a:endParaRPr lang="en-US">
              <a:cs typeface="Calibri"/>
            </a:endParaRPr>
          </a:p>
          <a:p>
            <a:r>
              <a:rPr lang="en-US">
                <a:solidFill>
                  <a:srgbClr val="EB6810"/>
                </a:solidFill>
                <a:latin typeface="Segoe UI"/>
                <a:ea typeface="Calibri" panose="020F0502020204030204"/>
                <a:cs typeface="Calibri" panose="020F0502020204030204"/>
              </a:rPr>
              <a:t>Editing </a:t>
            </a:r>
            <a:r>
              <a:rPr lang="en-US">
                <a:latin typeface="Segoe UI"/>
                <a:ea typeface="Calibri" panose="020F0502020204030204"/>
                <a:cs typeface="Calibri" panose="020F0502020204030204"/>
              </a:rPr>
              <a:t>- Partial support for editing of </a:t>
            </a:r>
            <a:r>
              <a:rPr lang="en-US" err="1">
                <a:latin typeface="Segoe UI"/>
                <a:ea typeface="Calibri" panose="020F0502020204030204"/>
                <a:cs typeface="Calibri" panose="020F0502020204030204"/>
              </a:rPr>
              <a:t>RichText</a:t>
            </a:r>
            <a:r>
              <a:rPr lang="en-US">
                <a:latin typeface="Segoe UI"/>
                <a:ea typeface="Calibri" panose="020F0502020204030204"/>
                <a:cs typeface="Calibri" panose="020F0502020204030204"/>
              </a:rPr>
              <a:t> content control</a:t>
            </a:r>
            <a:endParaRPr lang="en-US">
              <a:cs typeface="Calibri"/>
            </a:endParaRPr>
          </a:p>
          <a:p>
            <a:r>
              <a:rPr lang="en-US">
                <a:solidFill>
                  <a:srgbClr val="E36C1E"/>
                </a:solidFill>
                <a:latin typeface="Segoe UI"/>
                <a:ea typeface="Calibri" panose="020F0502020204030204"/>
                <a:cs typeface="Calibri" panose="020F0502020204030204"/>
              </a:rPr>
              <a:t>Programmatic access </a:t>
            </a:r>
            <a:r>
              <a:rPr lang="en-US">
                <a:latin typeface="Segoe UI"/>
                <a:ea typeface="Calibri" panose="020F0502020204030204"/>
                <a:cs typeface="Calibri" panose="020F0502020204030204"/>
              </a:rPr>
              <a:t>- working with </a:t>
            </a:r>
            <a:r>
              <a:rPr lang="en-US" err="1">
                <a:latin typeface="Segoe UI"/>
                <a:ea typeface="Calibri" panose="020F0502020204030204"/>
                <a:cs typeface="Calibri" panose="020F0502020204030204"/>
              </a:rPr>
              <a:t>RichText</a:t>
            </a:r>
            <a:r>
              <a:rPr lang="en-US">
                <a:latin typeface="Segoe UI"/>
                <a:ea typeface="Calibri" panose="020F0502020204030204"/>
                <a:cs typeface="Calibri" panose="020F0502020204030204"/>
              </a:rPr>
              <a:t> content control in Office.JS</a:t>
            </a:r>
          </a:p>
          <a:p>
            <a:endParaRPr lang="en-US" sz="2400">
              <a:latin typeface="Segoe UI"/>
              <a:ea typeface="Calibri" panose="020F0502020204030204"/>
              <a:cs typeface="Calibri" panose="020F0502020204030204"/>
            </a:endParaRPr>
          </a:p>
          <a:p>
            <a:endParaRPr lang="en-US" sz="2400">
              <a:latin typeface="Segoe UI"/>
              <a:ea typeface="Calibri" panose="020F0502020204030204"/>
              <a:cs typeface="Calibri" panose="020F0502020204030204"/>
            </a:endParaRPr>
          </a:p>
        </p:txBody>
      </p:sp>
    </p:spTree>
    <p:extLst>
      <p:ext uri="{BB962C8B-B14F-4D97-AF65-F5344CB8AC3E}">
        <p14:creationId xmlns:p14="http://schemas.microsoft.com/office/powerpoint/2010/main" val="2659563474"/>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2573A3-56EB-2AD9-4DBA-9E0BFC19E55A}"/>
              </a:ext>
            </a:extLst>
          </p:cNvPr>
          <p:cNvSpPr>
            <a:spLocks noGrp="1"/>
          </p:cNvSpPr>
          <p:nvPr>
            <p:ph type="title"/>
          </p:nvPr>
        </p:nvSpPr>
        <p:spPr>
          <a:xfrm>
            <a:off x="838200" y="365125"/>
            <a:ext cx="10515600" cy="1325563"/>
          </a:xfrm>
        </p:spPr>
        <p:txBody>
          <a:bodyPr>
            <a:normAutofit/>
          </a:bodyPr>
          <a:lstStyle/>
          <a:p>
            <a:r>
              <a:rPr lang="en-US">
                <a:latin typeface="Segoe UI"/>
                <a:ea typeface="Calibri Light"/>
                <a:cs typeface="Calibri Light"/>
              </a:rPr>
              <a:t>What's new </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F7E145-9CC4-6696-73D0-A3E841FB5EA0}"/>
              </a:ext>
            </a:extLst>
          </p:cNvPr>
          <p:cNvSpPr>
            <a:spLocks noGrp="1"/>
          </p:cNvSpPr>
          <p:nvPr>
            <p:ph idx="1"/>
          </p:nvPr>
        </p:nvSpPr>
        <p:spPr>
          <a:xfrm>
            <a:off x="838200" y="2155401"/>
            <a:ext cx="10515600" cy="4251960"/>
          </a:xfrm>
        </p:spPr>
        <p:txBody>
          <a:bodyPr vert="horz" lIns="91440" tIns="45720" rIns="91440" bIns="45720" rtlCol="0" anchor="t">
            <a:normAutofit/>
          </a:bodyPr>
          <a:lstStyle/>
          <a:p>
            <a:pPr>
              <a:buFont typeface="Wingdings" panose="020B0604020202020204" pitchFamily="34" charset="0"/>
              <a:buChar char="Ø"/>
            </a:pPr>
            <a:r>
              <a:rPr lang="en-US">
                <a:latin typeface="Segoe UI"/>
                <a:ea typeface="Calibri"/>
                <a:cs typeface="Calibri"/>
              </a:rPr>
              <a:t> Enhancements of </a:t>
            </a:r>
            <a:r>
              <a:rPr lang="en-US" err="1">
                <a:latin typeface="Segoe UI"/>
                <a:ea typeface="Calibri"/>
                <a:cs typeface="Calibri"/>
              </a:rPr>
              <a:t>RichText</a:t>
            </a:r>
            <a:r>
              <a:rPr lang="en-US">
                <a:latin typeface="Segoe UI"/>
                <a:ea typeface="Calibri"/>
                <a:cs typeface="Calibri"/>
              </a:rPr>
              <a:t> content control support</a:t>
            </a:r>
            <a:endParaRPr lang="en-US"/>
          </a:p>
          <a:p>
            <a:pPr lvl="1"/>
            <a:r>
              <a:rPr lang="en-US">
                <a:latin typeface="Segoe UI"/>
                <a:ea typeface="Calibri"/>
                <a:cs typeface="Calibri"/>
              </a:rPr>
              <a:t>Select and delete operations parity with Word Desktop</a:t>
            </a:r>
          </a:p>
          <a:p>
            <a:pPr lvl="1"/>
            <a:r>
              <a:rPr lang="en-US">
                <a:latin typeface="Segoe UI"/>
                <a:cs typeface="Calibri"/>
              </a:rPr>
              <a:t>Support for editing content controls inside tables</a:t>
            </a:r>
          </a:p>
          <a:p>
            <a:pPr lvl="1"/>
            <a:r>
              <a:rPr lang="en-US">
                <a:latin typeface="Segoe UI"/>
                <a:ea typeface="Calibri" panose="020F0502020204030204"/>
                <a:cs typeface="Calibri" panose="020F0502020204030204"/>
              </a:rPr>
              <a:t>Support for editing of empty content controls</a:t>
            </a:r>
          </a:p>
          <a:p>
            <a:pPr lvl="1"/>
            <a:r>
              <a:rPr lang="en-US">
                <a:latin typeface="Segoe UI"/>
                <a:ea typeface="Calibri" panose="020F0502020204030204"/>
                <a:cs typeface="Calibri" panose="020F0502020204030204"/>
              </a:rPr>
              <a:t>Support for editing/manipulating inline content controls</a:t>
            </a:r>
          </a:p>
          <a:p>
            <a:pPr lvl="1"/>
            <a:r>
              <a:rPr lang="en-US">
                <a:latin typeface="Segoe UI"/>
                <a:ea typeface="Calibri" panose="020F0502020204030204"/>
                <a:cs typeface="Calibri" panose="020F0502020204030204"/>
              </a:rPr>
              <a:t>...and more</a:t>
            </a:r>
          </a:p>
          <a:p>
            <a:endParaRPr lang="en-US">
              <a:latin typeface="Segoe UI"/>
              <a:ea typeface="Calibri" panose="020F0502020204030204"/>
              <a:cs typeface="Calibri" panose="020F0502020204030204"/>
            </a:endParaRPr>
          </a:p>
          <a:p>
            <a:pPr>
              <a:buFont typeface="Wingdings" panose="020B0604020202020204" pitchFamily="34" charset="0"/>
              <a:buChar char="Ø"/>
            </a:pPr>
            <a:r>
              <a:rPr lang="en-US">
                <a:latin typeface="Segoe UI"/>
                <a:ea typeface="Calibri" panose="020F0502020204030204"/>
                <a:cs typeface="Calibri" panose="020F0502020204030204"/>
              </a:rPr>
              <a:t>  Support for </a:t>
            </a:r>
            <a:r>
              <a:rPr lang="en-US" err="1">
                <a:latin typeface="Segoe UI"/>
                <a:ea typeface="Calibri" panose="020F0502020204030204"/>
                <a:cs typeface="Calibri" panose="020F0502020204030204"/>
              </a:rPr>
              <a:t>PlainText</a:t>
            </a:r>
            <a:r>
              <a:rPr lang="en-US">
                <a:latin typeface="Segoe UI"/>
                <a:ea typeface="Calibri" panose="020F0502020204030204"/>
                <a:cs typeface="Calibri" panose="020F0502020204030204"/>
              </a:rPr>
              <a:t> content controls editing*</a:t>
            </a:r>
          </a:p>
          <a:p>
            <a:endParaRPr lang="en-US" sz="2200">
              <a:latin typeface="Segoe UI"/>
              <a:ea typeface="Calibri" panose="020F0502020204030204"/>
              <a:cs typeface="Calibri" panose="020F0502020204030204"/>
            </a:endParaRPr>
          </a:p>
        </p:txBody>
      </p:sp>
      <p:pic>
        <p:nvPicPr>
          <p:cNvPr id="7" name="Graphic 8" descr="New outline">
            <a:extLst>
              <a:ext uri="{FF2B5EF4-FFF2-40B4-BE49-F238E27FC236}">
                <a16:creationId xmlns:a16="http://schemas.microsoft.com/office/drawing/2014/main" id="{F8B15836-8271-C40A-8D2A-994D12F357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22450" y="604421"/>
            <a:ext cx="914400" cy="914400"/>
          </a:xfrm>
          <a:prstGeom prst="rect">
            <a:avLst/>
          </a:prstGeom>
        </p:spPr>
      </p:pic>
    </p:spTree>
    <p:extLst>
      <p:ext uri="{BB962C8B-B14F-4D97-AF65-F5344CB8AC3E}">
        <p14:creationId xmlns:p14="http://schemas.microsoft.com/office/powerpoint/2010/main" val="3152942002"/>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2573A3-56EB-2AD9-4DBA-9E0BFC19E55A}"/>
              </a:ext>
            </a:extLst>
          </p:cNvPr>
          <p:cNvSpPr>
            <a:spLocks noGrp="1"/>
          </p:cNvSpPr>
          <p:nvPr>
            <p:ph type="title"/>
          </p:nvPr>
        </p:nvSpPr>
        <p:spPr>
          <a:xfrm>
            <a:off x="838200" y="365125"/>
            <a:ext cx="10515600" cy="1325563"/>
          </a:xfrm>
        </p:spPr>
        <p:txBody>
          <a:bodyPr>
            <a:normAutofit/>
          </a:bodyPr>
          <a:lstStyle/>
          <a:p>
            <a:r>
              <a:rPr lang="en-US">
                <a:latin typeface="Segoe UI"/>
                <a:ea typeface="Calibri Light"/>
                <a:cs typeface="Calibri Light"/>
              </a:rPr>
              <a:t>In the pipeline...  </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F7E145-9CC4-6696-73D0-A3E841FB5EA0}"/>
              </a:ext>
            </a:extLst>
          </p:cNvPr>
          <p:cNvSpPr>
            <a:spLocks noGrp="1"/>
          </p:cNvSpPr>
          <p:nvPr>
            <p:ph idx="1"/>
          </p:nvPr>
        </p:nvSpPr>
        <p:spPr>
          <a:xfrm>
            <a:off x="838200" y="2155401"/>
            <a:ext cx="10515600" cy="4251960"/>
          </a:xfrm>
        </p:spPr>
        <p:txBody>
          <a:bodyPr vert="horz" lIns="91440" tIns="45720" rIns="91440" bIns="45720" rtlCol="0" anchor="t">
            <a:normAutofit/>
          </a:bodyPr>
          <a:lstStyle/>
          <a:p>
            <a:pPr>
              <a:buFont typeface="Wingdings" panose="020B0604020202020204" pitchFamily="34" charset="0"/>
              <a:buChar char="Ø"/>
            </a:pPr>
            <a:r>
              <a:rPr lang="en-US">
                <a:latin typeface="Segoe UI"/>
                <a:ea typeface="Calibri"/>
                <a:cs typeface="Calibri"/>
              </a:rPr>
              <a:t>  Enhancements of </a:t>
            </a:r>
            <a:r>
              <a:rPr lang="en-US" err="1">
                <a:latin typeface="Segoe UI"/>
                <a:ea typeface="Calibri"/>
                <a:cs typeface="Calibri"/>
              </a:rPr>
              <a:t>RichText</a:t>
            </a:r>
            <a:r>
              <a:rPr lang="en-US">
                <a:latin typeface="Segoe UI"/>
                <a:ea typeface="Calibri"/>
                <a:cs typeface="Calibri"/>
              </a:rPr>
              <a:t> and </a:t>
            </a:r>
            <a:r>
              <a:rPr lang="en-US" err="1">
                <a:latin typeface="Segoe UI"/>
                <a:ea typeface="Calibri"/>
                <a:cs typeface="Calibri"/>
              </a:rPr>
              <a:t>PlainText</a:t>
            </a:r>
            <a:r>
              <a:rPr lang="en-US">
                <a:latin typeface="Segoe UI"/>
                <a:ea typeface="Calibri"/>
                <a:cs typeface="Calibri"/>
              </a:rPr>
              <a:t> content control</a:t>
            </a:r>
            <a:endParaRPr lang="en-US"/>
          </a:p>
          <a:p>
            <a:pPr lvl="1"/>
            <a:r>
              <a:rPr lang="en-US">
                <a:latin typeface="Segoe UI"/>
                <a:ea typeface="Calibri"/>
                <a:cs typeface="Calibri"/>
              </a:rPr>
              <a:t>Cut, copy and paste support</a:t>
            </a:r>
          </a:p>
          <a:p>
            <a:pPr lvl="1"/>
            <a:r>
              <a:rPr lang="en-US">
                <a:latin typeface="Segoe UI"/>
                <a:ea typeface="Calibri"/>
                <a:cs typeface="Calibri"/>
              </a:rPr>
              <a:t>Hidden content controls</a:t>
            </a:r>
          </a:p>
          <a:p>
            <a:pPr lvl="1"/>
            <a:endParaRPr lang="en-US">
              <a:latin typeface="Segoe UI"/>
              <a:ea typeface="Calibri"/>
              <a:cs typeface="Calibri"/>
            </a:endParaRPr>
          </a:p>
          <a:p>
            <a:endParaRPr lang="en-US">
              <a:latin typeface="Segoe UI"/>
              <a:ea typeface="Calibri"/>
              <a:cs typeface="Calibri"/>
            </a:endParaRPr>
          </a:p>
          <a:p>
            <a:pPr>
              <a:buFont typeface="Wingdings" panose="020B0604020202020204" pitchFamily="34" charset="0"/>
              <a:buChar char="Ø"/>
            </a:pPr>
            <a:r>
              <a:rPr lang="en-US">
                <a:latin typeface="Segoe UI"/>
                <a:ea typeface="Calibri"/>
                <a:cs typeface="Calibri"/>
              </a:rPr>
              <a:t>  Track changes support for content controls</a:t>
            </a:r>
          </a:p>
          <a:p>
            <a:endParaRPr lang="en-US" sz="2200">
              <a:latin typeface="Segoe UI"/>
              <a:ea typeface="Calibri" panose="020F0502020204030204"/>
              <a:cs typeface="Calibri" panose="020F0502020204030204"/>
            </a:endParaRPr>
          </a:p>
        </p:txBody>
      </p:sp>
      <p:pic>
        <p:nvPicPr>
          <p:cNvPr id="5" name="Graphic 6" descr="Programmer male outline">
            <a:extLst>
              <a:ext uri="{FF2B5EF4-FFF2-40B4-BE49-F238E27FC236}">
                <a16:creationId xmlns:a16="http://schemas.microsoft.com/office/drawing/2014/main" id="{750E2FBC-29ED-92E4-2446-53CD5ED1B0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5139" y="569562"/>
            <a:ext cx="914400" cy="914400"/>
          </a:xfrm>
          <a:prstGeom prst="rect">
            <a:avLst/>
          </a:prstGeom>
        </p:spPr>
      </p:pic>
    </p:spTree>
    <p:extLst>
      <p:ext uri="{BB962C8B-B14F-4D97-AF65-F5344CB8AC3E}">
        <p14:creationId xmlns:p14="http://schemas.microsoft.com/office/powerpoint/2010/main" val="1179285755"/>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Empty speech bubbles">
            <a:extLst>
              <a:ext uri="{FF2B5EF4-FFF2-40B4-BE49-F238E27FC236}">
                <a16:creationId xmlns:a16="http://schemas.microsoft.com/office/drawing/2014/main" id="{9FFF491D-7758-28C7-DF7E-80261DDD83E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523488" y="10"/>
            <a:ext cx="8668512" cy="6857990"/>
          </a:xfrm>
          <a:prstGeom prst="rect">
            <a:avLst/>
          </a:prstGeom>
        </p:spPr>
      </p:pic>
      <p:sp>
        <p:nvSpPr>
          <p:cNvPr id="16" name="Rectangle 15">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0F7E145-9CC4-6696-73D0-A3E841FB5EA0}"/>
              </a:ext>
            </a:extLst>
          </p:cNvPr>
          <p:cNvSpPr>
            <a:spLocks noGrp="1"/>
          </p:cNvSpPr>
          <p:nvPr>
            <p:ph idx="1"/>
          </p:nvPr>
        </p:nvSpPr>
        <p:spPr>
          <a:xfrm>
            <a:off x="371094" y="2718054"/>
            <a:ext cx="5983838" cy="3207258"/>
          </a:xfrm>
        </p:spPr>
        <p:txBody>
          <a:bodyPr vert="horz" lIns="91440" tIns="45720" rIns="91440" bIns="45720" rtlCol="0" anchor="t">
            <a:normAutofit/>
          </a:bodyPr>
          <a:lstStyle/>
          <a:p>
            <a:pPr marL="0" indent="0">
              <a:buNone/>
            </a:pPr>
            <a:r>
              <a:rPr lang="en-US" sz="3200">
                <a:latin typeface="Segoe UI"/>
                <a:ea typeface="Calibri" panose="020F0502020204030204"/>
                <a:cs typeface="Calibri" panose="020F0502020204030204"/>
              </a:rPr>
              <a:t>Let us know what you'd want to see next in this area:</a:t>
            </a:r>
          </a:p>
          <a:p>
            <a:pPr marL="0" indent="0">
              <a:buNone/>
            </a:pPr>
            <a:r>
              <a:rPr lang="en-US" sz="4000">
                <a:latin typeface="Segoe UI"/>
                <a:ea typeface="Calibri" panose="020F0502020204030204"/>
                <a:cs typeface="Calibri" panose="020F0502020204030204"/>
                <a:hlinkClick r:id="rId4"/>
              </a:rPr>
              <a:t>aka.ms/WordAPI</a:t>
            </a:r>
            <a:endParaRPr lang="en-US" sz="4000">
              <a:latin typeface="Segoe UI"/>
              <a:ea typeface="Calibri" panose="020F0502020204030204"/>
              <a:cs typeface="Calibri" panose="020F0502020204030204"/>
            </a:endParaRPr>
          </a:p>
        </p:txBody>
      </p:sp>
    </p:spTree>
    <p:extLst>
      <p:ext uri="{BB962C8B-B14F-4D97-AF65-F5344CB8AC3E}">
        <p14:creationId xmlns:p14="http://schemas.microsoft.com/office/powerpoint/2010/main" val="1576506629"/>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473057" y="846989"/>
            <a:ext cx="11104001" cy="1721801"/>
          </a:xfrm>
        </p:spPr>
        <p:txBody>
          <a:bodyPr lIns="0" tIns="0" rIns="0" bIns="0" anchor="t"/>
          <a:lstStyle/>
          <a:p>
            <a:r>
              <a:rPr lang="en-US" sz="3900">
                <a:latin typeface="Segoe UI Semibold"/>
                <a:cs typeface="Segoe UI Semibold"/>
              </a:rPr>
              <a:t>Search Bar to locate Office Add-ins</a:t>
            </a:r>
            <a:endParaRPr lang="en-US" sz="4250">
              <a:latin typeface="Segoe UI Semibold"/>
              <a:cs typeface="Segoe UI Semibold"/>
            </a:endParaRPr>
          </a:p>
        </p:txBody>
      </p:sp>
      <p:sp>
        <p:nvSpPr>
          <p:cNvPr id="14" name="TextBox 13">
            <a:extLst>
              <a:ext uri="{FF2B5EF4-FFF2-40B4-BE49-F238E27FC236}">
                <a16:creationId xmlns:a16="http://schemas.microsoft.com/office/drawing/2014/main" id="{AB5DDCAC-5FB5-4181-821D-D510F92F7EE7}"/>
              </a:ext>
            </a:extLst>
          </p:cNvPr>
          <p:cNvSpPr txBox="1"/>
          <p:nvPr/>
        </p:nvSpPr>
        <p:spPr>
          <a:xfrm>
            <a:off x="473057" y="5060721"/>
            <a:ext cx="10375504" cy="400110"/>
          </a:xfrm>
          <a:prstGeom prst="rect">
            <a:avLst/>
          </a:prstGeom>
          <a:noFill/>
        </p:spPr>
        <p:txBody>
          <a:bodyPr wrap="square" lIns="91440" tIns="45720" rIns="91440" bIns="45720" anchor="t">
            <a:spAutoFit/>
          </a:bodyPr>
          <a:lstStyle/>
          <a:p>
            <a:r>
              <a:rPr lang="en-US" sz="2000">
                <a:solidFill>
                  <a:schemeClr val="bg1"/>
                </a:solidFill>
                <a:ea typeface="Calibri"/>
                <a:cs typeface="Calibri"/>
              </a:rPr>
              <a:t>Adrian Wu: Senior Product Manager</a:t>
            </a:r>
          </a:p>
        </p:txBody>
      </p:sp>
      <p:pic>
        <p:nvPicPr>
          <p:cNvPr id="5122" name="Picture 2">
            <a:extLst>
              <a:ext uri="{FF2B5EF4-FFF2-40B4-BE49-F238E27FC236}">
                <a16:creationId xmlns:a16="http://schemas.microsoft.com/office/drawing/2014/main" id="{E79E17C9-4C51-545B-733C-A205282EC7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305" y="2617719"/>
            <a:ext cx="2287242" cy="2287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893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ED97-F2BB-B3CB-B0A1-CB16F675F5D0}"/>
              </a:ext>
            </a:extLst>
          </p:cNvPr>
          <p:cNvSpPr>
            <a:spLocks noGrp="1"/>
          </p:cNvSpPr>
          <p:nvPr>
            <p:ph type="title"/>
          </p:nvPr>
        </p:nvSpPr>
        <p:spPr/>
        <p:txBody>
          <a:bodyPr/>
          <a:lstStyle/>
          <a:p>
            <a:r>
              <a:rPr lang="en-US">
                <a:cs typeface="Calibri Light"/>
              </a:rPr>
              <a:t>Search Add-in in the </a:t>
            </a:r>
            <a:r>
              <a:rPr lang="en-US"/>
              <a:t>search</a:t>
            </a:r>
            <a:r>
              <a:rPr lang="en-US">
                <a:cs typeface="Calibri Light"/>
              </a:rPr>
              <a:t> box (</a:t>
            </a:r>
            <a:r>
              <a:rPr lang="en-US" err="1">
                <a:cs typeface="Calibri Light"/>
              </a:rPr>
              <a:t>TellMe</a:t>
            </a:r>
            <a:r>
              <a:rPr lang="en-US">
                <a:cs typeface="Calibri Light"/>
              </a:rPr>
              <a:t>)</a:t>
            </a:r>
          </a:p>
        </p:txBody>
      </p:sp>
      <p:pic>
        <p:nvPicPr>
          <p:cNvPr id="6" name="Picture 6" descr="Graphical user interface, text, application&#10;&#10;Description automatically generated">
            <a:extLst>
              <a:ext uri="{FF2B5EF4-FFF2-40B4-BE49-F238E27FC236}">
                <a16:creationId xmlns:a16="http://schemas.microsoft.com/office/drawing/2014/main" id="{AD8D86A7-886F-171E-FC38-4A1E023A14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606" y="1659586"/>
            <a:ext cx="4367960" cy="4747951"/>
          </a:xfrm>
          <a:prstGeom prst="rect">
            <a:avLst/>
          </a:prstGeom>
        </p:spPr>
      </p:pic>
      <p:sp>
        <p:nvSpPr>
          <p:cNvPr id="7" name="Arrow: Curved Left 6">
            <a:extLst>
              <a:ext uri="{FF2B5EF4-FFF2-40B4-BE49-F238E27FC236}">
                <a16:creationId xmlns:a16="http://schemas.microsoft.com/office/drawing/2014/main" id="{347A4000-C39C-5BD5-E3AC-E5D1F1E581CE}"/>
              </a:ext>
            </a:extLst>
          </p:cNvPr>
          <p:cNvSpPr/>
          <p:nvPr/>
        </p:nvSpPr>
        <p:spPr>
          <a:xfrm>
            <a:off x="5138776" y="1819983"/>
            <a:ext cx="887950" cy="3224330"/>
          </a:xfrm>
          <a:prstGeom prst="curvedLeftArrow">
            <a:avLst/>
          </a:prstGeom>
          <a:solidFill>
            <a:schemeClr val="accent1">
              <a:lumMod val="20000"/>
              <a:lumOff val="8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D2F1A4E2-5EF3-1FF3-AA6A-EC3177E2D0B1}"/>
              </a:ext>
            </a:extLst>
          </p:cNvPr>
          <p:cNvSpPr txBox="1"/>
          <p:nvPr/>
        </p:nvSpPr>
        <p:spPr>
          <a:xfrm>
            <a:off x="6234545" y="2002611"/>
            <a:ext cx="532770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Users can search for the installed add-ins from the search box on the top of the W/X/P</a:t>
            </a:r>
          </a:p>
          <a:p>
            <a:endParaRPr lang="en-US">
              <a:ea typeface="Calibri"/>
              <a:cs typeface="Calibri"/>
            </a:endParaRPr>
          </a:p>
          <a:p>
            <a:r>
              <a:rPr lang="en-US">
                <a:ea typeface="Calibri"/>
                <a:cs typeface="Calibri"/>
              </a:rPr>
              <a:t>Supporting</a:t>
            </a:r>
            <a:endParaRPr lang="en-US" sz="1050">
              <a:ea typeface="Calibri"/>
              <a:cs typeface="Calibri"/>
            </a:endParaRPr>
          </a:p>
          <a:p>
            <a:pPr marL="285750" indent="-285750">
              <a:buFont typeface="Arial"/>
              <a:buChar char="•"/>
            </a:pPr>
            <a:r>
              <a:rPr lang="en-US">
                <a:ea typeface="+mn-lt"/>
                <a:cs typeface="+mn-lt"/>
              </a:rPr>
              <a:t>Word</a:t>
            </a:r>
            <a:endParaRPr lang="en-US" sz="1050">
              <a:ea typeface="+mn-lt"/>
              <a:cs typeface="+mn-lt"/>
            </a:endParaRPr>
          </a:p>
          <a:p>
            <a:pPr marL="285750" indent="-285750">
              <a:buFont typeface="Arial"/>
              <a:buChar char="•"/>
            </a:pPr>
            <a:r>
              <a:rPr lang="en-US">
                <a:ea typeface="+mn-lt"/>
                <a:cs typeface="+mn-lt"/>
              </a:rPr>
              <a:t>Excel</a:t>
            </a:r>
            <a:endParaRPr lang="en-US" sz="1050">
              <a:ea typeface="+mn-lt"/>
              <a:cs typeface="+mn-lt"/>
            </a:endParaRPr>
          </a:p>
          <a:p>
            <a:pPr marL="285750" indent="-285750">
              <a:buFont typeface="Arial"/>
              <a:buChar char="•"/>
            </a:pPr>
            <a:r>
              <a:rPr lang="en-US">
                <a:ea typeface="+mn-lt"/>
                <a:cs typeface="+mn-lt"/>
              </a:rPr>
              <a:t>PowerPoint</a:t>
            </a:r>
            <a:br>
              <a:rPr lang="en-US">
                <a:ea typeface="+mn-lt"/>
                <a:cs typeface="+mn-lt"/>
              </a:rPr>
            </a:br>
            <a:r>
              <a:rPr lang="en-US">
                <a:ea typeface="+mn-lt"/>
                <a:cs typeface="+mn-lt"/>
              </a:rPr>
              <a:t>                                       </a:t>
            </a:r>
            <a:r>
              <a:rPr lang="en-US" sz="1050">
                <a:ea typeface="+mn-lt"/>
                <a:cs typeface="+mn-lt"/>
              </a:rPr>
              <a:t> </a:t>
            </a:r>
            <a:endParaRPr lang="en-US" sz="1050">
              <a:ea typeface="Calibri"/>
              <a:cs typeface="Calibri"/>
            </a:endParaRPr>
          </a:p>
          <a:p>
            <a:r>
              <a:rPr lang="en-US">
                <a:ea typeface="Calibri"/>
                <a:cs typeface="Calibri"/>
              </a:rPr>
              <a:t>Supporting</a:t>
            </a:r>
          </a:p>
          <a:p>
            <a:pPr marL="285750" indent="-285750">
              <a:buFont typeface="Arial"/>
              <a:buChar char="•"/>
            </a:pPr>
            <a:r>
              <a:rPr lang="en-US">
                <a:ea typeface="Calibri"/>
                <a:cs typeface="Calibri"/>
              </a:rPr>
              <a:t>user installed add-ins</a:t>
            </a:r>
          </a:p>
          <a:p>
            <a:pPr marL="285750" indent="-285750">
              <a:buFont typeface="Arial"/>
              <a:buChar char="•"/>
            </a:pPr>
            <a:r>
              <a:rPr lang="en-US">
                <a:ea typeface="Calibri"/>
                <a:cs typeface="Calibri"/>
              </a:rPr>
              <a:t>admin deployed add-ins</a:t>
            </a:r>
          </a:p>
          <a:p>
            <a:endParaRPr lang="en-US">
              <a:ea typeface="Calibri"/>
              <a:cs typeface="Calibri"/>
            </a:endParaRPr>
          </a:p>
          <a:p>
            <a:pPr>
              <a:buFont typeface="Arial"/>
            </a:pPr>
            <a:r>
              <a:rPr lang="en-US">
                <a:ea typeface="Calibri"/>
                <a:cs typeface="Calibri"/>
              </a:rPr>
              <a:t>Keep releasing feature... starting from </a:t>
            </a:r>
            <a:r>
              <a:rPr lang="en-US" b="1">
                <a:solidFill>
                  <a:schemeClr val="accent1"/>
                </a:solidFill>
                <a:ea typeface="Calibri"/>
                <a:cs typeface="Calibri"/>
              </a:rPr>
              <a:t>Word Online</a:t>
            </a:r>
            <a:r>
              <a:rPr lang="en-US">
                <a:ea typeface="Calibri"/>
                <a:cs typeface="Calibri"/>
              </a:rPr>
              <a:t> </a:t>
            </a:r>
          </a:p>
        </p:txBody>
      </p:sp>
      <p:pic>
        <p:nvPicPr>
          <p:cNvPr id="11" name="Picture 11" descr="Graphical user interface, icon&#10;&#10;Description automatically generated">
            <a:extLst>
              <a:ext uri="{FF2B5EF4-FFF2-40B4-BE49-F238E27FC236}">
                <a16:creationId xmlns:a16="http://schemas.microsoft.com/office/drawing/2014/main" id="{AF0E6F1F-F9E0-3436-9345-8B521D9645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9100" y="3099011"/>
            <a:ext cx="609600" cy="609600"/>
          </a:xfrm>
          <a:prstGeom prst="rect">
            <a:avLst/>
          </a:prstGeom>
        </p:spPr>
      </p:pic>
      <p:pic>
        <p:nvPicPr>
          <p:cNvPr id="12" name="Picture 12" descr="Icon&#10;&#10;Description automatically generated">
            <a:extLst>
              <a:ext uri="{FF2B5EF4-FFF2-40B4-BE49-F238E27FC236}">
                <a16:creationId xmlns:a16="http://schemas.microsoft.com/office/drawing/2014/main" id="{40C06BE3-3AC4-183F-5F5D-5411B8A2D6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0505" y="3099011"/>
            <a:ext cx="609600" cy="609600"/>
          </a:xfrm>
          <a:prstGeom prst="rect">
            <a:avLst/>
          </a:prstGeom>
        </p:spPr>
      </p:pic>
      <p:pic>
        <p:nvPicPr>
          <p:cNvPr id="13" name="Picture 13" descr="Icon&#10;&#10;Description automatically generated">
            <a:extLst>
              <a:ext uri="{FF2B5EF4-FFF2-40B4-BE49-F238E27FC236}">
                <a16:creationId xmlns:a16="http://schemas.microsoft.com/office/drawing/2014/main" id="{D77FFF3F-2BDC-FE39-A33C-E62FDD7518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84803" y="3099011"/>
            <a:ext cx="609600" cy="609600"/>
          </a:xfrm>
          <a:prstGeom prst="rect">
            <a:avLst/>
          </a:prstGeom>
        </p:spPr>
      </p:pic>
      <p:sp>
        <p:nvSpPr>
          <p:cNvPr id="14" name="TextBox 13">
            <a:extLst>
              <a:ext uri="{FF2B5EF4-FFF2-40B4-BE49-F238E27FC236}">
                <a16:creationId xmlns:a16="http://schemas.microsoft.com/office/drawing/2014/main" id="{A76F56C3-8119-BEF2-8405-D22ECF5F25B3}"/>
              </a:ext>
            </a:extLst>
          </p:cNvPr>
          <p:cNvSpPr txBox="1"/>
          <p:nvPr/>
        </p:nvSpPr>
        <p:spPr>
          <a:xfrm>
            <a:off x="8565888" y="3672715"/>
            <a:ext cx="164113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Online / Window</a:t>
            </a:r>
          </a:p>
        </p:txBody>
      </p:sp>
      <p:sp>
        <p:nvSpPr>
          <p:cNvPr id="16" name="Rectangle 15">
            <a:extLst>
              <a:ext uri="{FF2B5EF4-FFF2-40B4-BE49-F238E27FC236}">
                <a16:creationId xmlns:a16="http://schemas.microsoft.com/office/drawing/2014/main" id="{7A642D1B-253F-A452-5F4F-76035B50A427}"/>
              </a:ext>
            </a:extLst>
          </p:cNvPr>
          <p:cNvSpPr/>
          <p:nvPr/>
        </p:nvSpPr>
        <p:spPr>
          <a:xfrm>
            <a:off x="1316182" y="2330082"/>
            <a:ext cx="2304892" cy="1826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DD4ED9-D225-2194-A9EC-FC5BE2A9FDED}"/>
              </a:ext>
            </a:extLst>
          </p:cNvPr>
          <p:cNvSpPr/>
          <p:nvPr/>
        </p:nvSpPr>
        <p:spPr>
          <a:xfrm>
            <a:off x="1316181" y="3079486"/>
            <a:ext cx="2304892" cy="1826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F965349-B277-450D-F875-A6507607D3BA}"/>
              </a:ext>
            </a:extLst>
          </p:cNvPr>
          <p:cNvSpPr/>
          <p:nvPr/>
        </p:nvSpPr>
        <p:spPr>
          <a:xfrm>
            <a:off x="1316180" y="2720527"/>
            <a:ext cx="2304892" cy="1826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379B01-52D6-E71D-B56A-6041927BF0BC}"/>
              </a:ext>
            </a:extLst>
          </p:cNvPr>
          <p:cNvSpPr/>
          <p:nvPr/>
        </p:nvSpPr>
        <p:spPr>
          <a:xfrm>
            <a:off x="1051683" y="3488824"/>
            <a:ext cx="2304892" cy="1826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B08EC72-F9A5-DF20-5047-D678B55BD368}"/>
              </a:ext>
            </a:extLst>
          </p:cNvPr>
          <p:cNvSpPr/>
          <p:nvPr/>
        </p:nvSpPr>
        <p:spPr>
          <a:xfrm>
            <a:off x="1051682" y="3879269"/>
            <a:ext cx="2304892" cy="1826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1176786"/>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F501C-EB4E-4B52-9C27-E86C75723544}"/>
              </a:ext>
            </a:extLst>
          </p:cNvPr>
          <p:cNvSpPr>
            <a:spLocks noGrp="1"/>
          </p:cNvSpPr>
          <p:nvPr>
            <p:ph type="body" sz="quarter" idx="10"/>
          </p:nvPr>
        </p:nvSpPr>
        <p:spPr>
          <a:xfrm>
            <a:off x="596306" y="1443210"/>
            <a:ext cx="11203488" cy="1199303"/>
          </a:xfrm>
        </p:spPr>
        <p:txBody>
          <a:bodyPr vert="horz" wrap="square" lIns="146304" tIns="91440" rIns="146304" bIns="91440" rtlCol="0" anchor="t">
            <a:spAutoFit/>
          </a:bodyPr>
          <a:lstStyle/>
          <a:p>
            <a:endParaRPr lang="en-US" sz="3200">
              <a:latin typeface="Segoe UI Semibold"/>
              <a:cs typeface="Segoe UI Semibold"/>
            </a:endParaRPr>
          </a:p>
          <a:p>
            <a:pPr marL="223520" indent="-223520">
              <a:buFont typeface="Wingdings,Sans-Serif"/>
              <a:buChar char=""/>
            </a:pPr>
            <a:endParaRPr lang="en-US" sz="3200">
              <a:latin typeface="Segoe UI Semibold"/>
              <a:cs typeface="Segoe UI Semibold"/>
            </a:endParaRPr>
          </a:p>
        </p:txBody>
      </p:sp>
      <p:sp>
        <p:nvSpPr>
          <p:cNvPr id="3" name="Title 2">
            <a:extLst>
              <a:ext uri="{FF2B5EF4-FFF2-40B4-BE49-F238E27FC236}">
                <a16:creationId xmlns:a16="http://schemas.microsoft.com/office/drawing/2014/main" id="{BFD2EC8C-3CB8-47FD-952E-6A0CB387D041}"/>
              </a:ext>
            </a:extLst>
          </p:cNvPr>
          <p:cNvSpPr>
            <a:spLocks noGrp="1"/>
          </p:cNvSpPr>
          <p:nvPr>
            <p:ph type="title"/>
          </p:nvPr>
        </p:nvSpPr>
        <p:spPr/>
        <p:txBody>
          <a:bodyPr/>
          <a:lstStyle/>
          <a:p>
            <a:r>
              <a:rPr lang="en-US"/>
              <a:t>Agenda</a:t>
            </a:r>
          </a:p>
        </p:txBody>
      </p:sp>
      <p:sp>
        <p:nvSpPr>
          <p:cNvPr id="4" name="Rectangle 3">
            <a:extLst>
              <a:ext uri="{FF2B5EF4-FFF2-40B4-BE49-F238E27FC236}">
                <a16:creationId xmlns:a16="http://schemas.microsoft.com/office/drawing/2014/main" id="{FA9ACB8E-4E55-1D4D-05DD-38E0EF90F5D4}"/>
              </a:ext>
            </a:extLst>
          </p:cNvPr>
          <p:cNvSpPr/>
          <p:nvPr/>
        </p:nvSpPr>
        <p:spPr>
          <a:xfrm>
            <a:off x="1127892" y="4671964"/>
            <a:ext cx="1556837" cy="369332"/>
          </a:xfrm>
          <a:prstGeom prst="rect">
            <a:avLst/>
          </a:prstGeom>
        </p:spPr>
        <p:txBody>
          <a:bodyPr wrap="non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mj-lt"/>
              </a:rPr>
              <a:t>John Teichman</a:t>
            </a:r>
          </a:p>
        </p:txBody>
      </p:sp>
      <p:sp>
        <p:nvSpPr>
          <p:cNvPr id="11" name="Rectangle 10">
            <a:extLst>
              <a:ext uri="{FF2B5EF4-FFF2-40B4-BE49-F238E27FC236}">
                <a16:creationId xmlns:a16="http://schemas.microsoft.com/office/drawing/2014/main" id="{1C028262-1417-614E-B4D3-2C745C829817}"/>
              </a:ext>
            </a:extLst>
          </p:cNvPr>
          <p:cNvSpPr/>
          <p:nvPr/>
        </p:nvSpPr>
        <p:spPr>
          <a:xfrm>
            <a:off x="904154" y="4970911"/>
            <a:ext cx="2126351" cy="307777"/>
          </a:xfrm>
          <a:prstGeom prst="rect">
            <a:avLst/>
          </a:prstGeom>
        </p:spPr>
        <p:txBody>
          <a:bodyPr wrap="non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Calibri" panose="020F0502020204030204"/>
              </a:rPr>
              <a:t>Principal Product Manager</a:t>
            </a:r>
            <a:endParaRPr lang="en-US" sz="1400"/>
          </a:p>
        </p:txBody>
      </p:sp>
      <p:sp>
        <p:nvSpPr>
          <p:cNvPr id="8" name="Rectangle 7">
            <a:extLst>
              <a:ext uri="{FF2B5EF4-FFF2-40B4-BE49-F238E27FC236}">
                <a16:creationId xmlns:a16="http://schemas.microsoft.com/office/drawing/2014/main" id="{87F92E33-A6D6-890E-DC43-A03C6035D07E}"/>
              </a:ext>
            </a:extLst>
          </p:cNvPr>
          <p:cNvSpPr/>
          <p:nvPr/>
        </p:nvSpPr>
        <p:spPr>
          <a:xfrm>
            <a:off x="6523355" y="4585468"/>
            <a:ext cx="1566455" cy="369332"/>
          </a:xfrm>
          <a:prstGeom prst="rect">
            <a:avLst/>
          </a:prstGeom>
        </p:spPr>
        <p:txBody>
          <a:bodyPr wrap="non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mj-lt"/>
              </a:rPr>
              <a:t>Maja Damjanic</a:t>
            </a:r>
          </a:p>
        </p:txBody>
      </p:sp>
      <p:sp>
        <p:nvSpPr>
          <p:cNvPr id="9" name="Rectangle 8">
            <a:extLst>
              <a:ext uri="{FF2B5EF4-FFF2-40B4-BE49-F238E27FC236}">
                <a16:creationId xmlns:a16="http://schemas.microsoft.com/office/drawing/2014/main" id="{67BCB248-6B74-FCB9-B930-E63ADBC6D6E8}"/>
              </a:ext>
            </a:extLst>
          </p:cNvPr>
          <p:cNvSpPr/>
          <p:nvPr/>
        </p:nvSpPr>
        <p:spPr>
          <a:xfrm>
            <a:off x="6417414" y="4970911"/>
            <a:ext cx="1959639" cy="307777"/>
          </a:xfrm>
          <a:prstGeom prst="rect">
            <a:avLst/>
          </a:prstGeom>
        </p:spPr>
        <p:txBody>
          <a:bodyPr wrap="non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t>Senior Product Manager</a:t>
            </a:r>
          </a:p>
        </p:txBody>
      </p:sp>
      <p:pic>
        <p:nvPicPr>
          <p:cNvPr id="1028" name="Picture 4">
            <a:extLst>
              <a:ext uri="{FF2B5EF4-FFF2-40B4-BE49-F238E27FC236}">
                <a16:creationId xmlns:a16="http://schemas.microsoft.com/office/drawing/2014/main" id="{3816B6F4-E46E-9469-E950-7A2D3C165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483" y="2798121"/>
            <a:ext cx="1790339" cy="179033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56BA5AC-D9F4-6F16-84F7-99D9760F3273}"/>
              </a:ext>
            </a:extLst>
          </p:cNvPr>
          <p:cNvSpPr/>
          <p:nvPr/>
        </p:nvSpPr>
        <p:spPr>
          <a:xfrm>
            <a:off x="9513373" y="4535345"/>
            <a:ext cx="1165384" cy="369332"/>
          </a:xfrm>
          <a:prstGeom prst="rect">
            <a:avLst/>
          </a:prstGeom>
        </p:spPr>
        <p:txBody>
          <a:bodyPr wrap="non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mj-lt"/>
              </a:rPr>
              <a:t>Adrian Wu</a:t>
            </a:r>
          </a:p>
        </p:txBody>
      </p:sp>
      <p:sp>
        <p:nvSpPr>
          <p:cNvPr id="15" name="Rectangle 14">
            <a:extLst>
              <a:ext uri="{FF2B5EF4-FFF2-40B4-BE49-F238E27FC236}">
                <a16:creationId xmlns:a16="http://schemas.microsoft.com/office/drawing/2014/main" id="{F0E64CDA-FCD1-282F-F09D-750618AD5FE6}"/>
              </a:ext>
            </a:extLst>
          </p:cNvPr>
          <p:cNvSpPr/>
          <p:nvPr/>
        </p:nvSpPr>
        <p:spPr>
          <a:xfrm>
            <a:off x="9227870" y="4954800"/>
            <a:ext cx="1959639" cy="307777"/>
          </a:xfrm>
          <a:prstGeom prst="rect">
            <a:avLst/>
          </a:prstGeom>
        </p:spPr>
        <p:txBody>
          <a:bodyPr wrap="non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t>Senior Product Manager</a:t>
            </a:r>
          </a:p>
        </p:txBody>
      </p:sp>
      <p:pic>
        <p:nvPicPr>
          <p:cNvPr id="1030" name="Picture 6">
            <a:extLst>
              <a:ext uri="{FF2B5EF4-FFF2-40B4-BE49-F238E27FC236}">
                <a16:creationId xmlns:a16="http://schemas.microsoft.com/office/drawing/2014/main" id="{2457640F-6BC5-6454-ED58-9F88665696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1444" y="2555019"/>
            <a:ext cx="1923572" cy="192357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60238A8-1C6B-AE6A-DA8A-C648979AB8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2381" y="2661896"/>
            <a:ext cx="1912257" cy="192357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D7187149-A3A2-E3A7-AE56-595F3862F7BA}"/>
              </a:ext>
            </a:extLst>
          </p:cNvPr>
          <p:cNvGrpSpPr/>
          <p:nvPr/>
        </p:nvGrpSpPr>
        <p:grpSpPr>
          <a:xfrm>
            <a:off x="3430318" y="2698212"/>
            <a:ext cx="2007285" cy="2564365"/>
            <a:chOff x="2492310" y="2783268"/>
            <a:chExt cx="2007285" cy="2564365"/>
          </a:xfrm>
        </p:grpSpPr>
        <p:pic>
          <p:nvPicPr>
            <p:cNvPr id="17" name="Picture 16">
              <a:extLst>
                <a:ext uri="{FF2B5EF4-FFF2-40B4-BE49-F238E27FC236}">
                  <a16:creationId xmlns:a16="http://schemas.microsoft.com/office/drawing/2014/main" id="{15B5DF33-3B88-C98F-55F8-E8C7F8710F5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598174" y="2783268"/>
              <a:ext cx="1802641" cy="1802641"/>
            </a:xfrm>
            <a:prstGeom prst="ellipse">
              <a:avLst/>
            </a:prstGeom>
            <a:ln w="57150">
              <a:solidFill>
                <a:schemeClr val="tx1"/>
              </a:solidFill>
            </a:ln>
          </p:spPr>
        </p:pic>
        <p:sp>
          <p:nvSpPr>
            <p:cNvPr id="12" name="TextBox 2">
              <a:extLst>
                <a:ext uri="{FF2B5EF4-FFF2-40B4-BE49-F238E27FC236}">
                  <a16:creationId xmlns:a16="http://schemas.microsoft.com/office/drawing/2014/main" id="{3F3D7680-0FB9-5F52-E0FC-31161535C7A4}"/>
                </a:ext>
              </a:extLst>
            </p:cNvPr>
            <p:cNvSpPr txBox="1"/>
            <p:nvPr/>
          </p:nvSpPr>
          <p:spPr>
            <a:xfrm>
              <a:off x="2492310" y="5039856"/>
              <a:ext cx="2007285"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kern="0">
                  <a:latin typeface="Calibri" panose="020F0502020204030204"/>
                  <a:cs typeface="Calibri"/>
                </a:rPr>
                <a:t>Sr. Software Engineer</a:t>
              </a:r>
              <a:endParaRPr kumimoji="0" lang="en-US" sz="1400" b="0" i="0" u="none" strike="noStrike" kern="0" cap="none" spc="0" normalizeH="0" baseline="0" noProof="0">
                <a:ln>
                  <a:noFill/>
                </a:ln>
                <a:effectLst/>
                <a:uLnTx/>
                <a:uFillTx/>
                <a:latin typeface="Calibri" panose="020F0502020204030204"/>
                <a:cs typeface="Calibri"/>
              </a:endParaRPr>
            </a:p>
          </p:txBody>
        </p:sp>
        <p:sp>
          <p:nvSpPr>
            <p:cNvPr id="13" name="Rectangle 12">
              <a:extLst>
                <a:ext uri="{FF2B5EF4-FFF2-40B4-BE49-F238E27FC236}">
                  <a16:creationId xmlns:a16="http://schemas.microsoft.com/office/drawing/2014/main" id="{51787BF0-9972-B27D-F0EF-F061719DBCDC}"/>
                </a:ext>
              </a:extLst>
            </p:cNvPr>
            <p:cNvSpPr/>
            <p:nvPr/>
          </p:nvSpPr>
          <p:spPr>
            <a:xfrm>
              <a:off x="2861843" y="4718571"/>
              <a:ext cx="1293945" cy="369332"/>
            </a:xfrm>
            <a:prstGeom prst="rect">
              <a:avLst/>
            </a:prstGeom>
          </p:spPr>
          <p:txBody>
            <a:bodyPr wrap="non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kern="0">
                  <a:latin typeface="Calibri Light" panose="020F0302020204030204"/>
                  <a:cs typeface="Calibri Light"/>
                </a:rPr>
                <a:t>Onur Onder</a:t>
              </a:r>
            </a:p>
          </p:txBody>
        </p:sp>
      </p:grpSp>
    </p:spTree>
    <p:extLst>
      <p:ext uri="{BB962C8B-B14F-4D97-AF65-F5344CB8AC3E}">
        <p14:creationId xmlns:p14="http://schemas.microsoft.com/office/powerpoint/2010/main" val="8116444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ED97-F2BB-B3CB-B0A1-CB16F675F5D0}"/>
              </a:ext>
            </a:extLst>
          </p:cNvPr>
          <p:cNvSpPr>
            <a:spLocks noGrp="1"/>
          </p:cNvSpPr>
          <p:nvPr>
            <p:ph type="title"/>
          </p:nvPr>
        </p:nvSpPr>
        <p:spPr/>
        <p:txBody>
          <a:bodyPr/>
          <a:lstStyle/>
          <a:p>
            <a:r>
              <a:rPr lang="en-US">
                <a:cs typeface="Calibri Light"/>
              </a:rPr>
              <a:t>Experience Details</a:t>
            </a:r>
            <a:endParaRPr lang="en-US"/>
          </a:p>
        </p:txBody>
      </p:sp>
      <p:sp>
        <p:nvSpPr>
          <p:cNvPr id="22" name="TextBox 21">
            <a:extLst>
              <a:ext uri="{FF2B5EF4-FFF2-40B4-BE49-F238E27FC236}">
                <a16:creationId xmlns:a16="http://schemas.microsoft.com/office/drawing/2014/main" id="{207EBDD8-1A0C-B3AD-6524-EF476CD0293A}"/>
              </a:ext>
            </a:extLst>
          </p:cNvPr>
          <p:cNvSpPr txBox="1"/>
          <p:nvPr/>
        </p:nvSpPr>
        <p:spPr>
          <a:xfrm>
            <a:off x="838830" y="1758268"/>
            <a:ext cx="819685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If your add-in only has only one task pane or had designated a default task pane</a:t>
            </a:r>
          </a:p>
          <a:p>
            <a:endParaRPr lang="en-US">
              <a:ea typeface="Calibri"/>
              <a:cs typeface="Calibri"/>
            </a:endParaRPr>
          </a:p>
          <a:p>
            <a:endParaRPr lang="en-US">
              <a:ea typeface="Calibri"/>
              <a:cs typeface="Calibri"/>
            </a:endParaRPr>
          </a:p>
          <a:p>
            <a:r>
              <a:rPr lang="en-US">
                <a:ea typeface="Calibri"/>
                <a:cs typeface="Calibri"/>
              </a:rPr>
              <a:t>                       Click and launch task pane </a:t>
            </a:r>
            <a:r>
              <a:rPr lang="en-US">
                <a:solidFill>
                  <a:schemeClr val="accent1"/>
                </a:solidFill>
                <a:ea typeface="Calibri"/>
                <a:cs typeface="Calibri"/>
              </a:rPr>
              <a:t>(recommended!!)</a:t>
            </a:r>
          </a:p>
          <a:p>
            <a:endParaRPr lang="en-US">
              <a:ea typeface="Calibri"/>
              <a:cs typeface="Calibri"/>
            </a:endParaRPr>
          </a:p>
          <a:p>
            <a:endParaRPr lang="en-US">
              <a:ea typeface="Calibri"/>
              <a:cs typeface="Calibri"/>
            </a:endParaRPr>
          </a:p>
          <a:p>
            <a:r>
              <a:rPr lang="en-US">
                <a:ea typeface="Calibri"/>
                <a:cs typeface="Calibri"/>
              </a:rPr>
              <a:t>If your add-in has more than 1 task pane, and have no </a:t>
            </a:r>
            <a:r>
              <a:rPr lang="en-US">
                <a:ea typeface="+mn-lt"/>
                <a:cs typeface="+mn-lt"/>
              </a:rPr>
              <a:t>default task pane setting</a:t>
            </a:r>
          </a:p>
          <a:p>
            <a:endParaRPr lang="en-US">
              <a:ea typeface="+mn-lt"/>
              <a:cs typeface="+mn-lt"/>
            </a:endParaRPr>
          </a:p>
          <a:p>
            <a:endParaRPr lang="en-US">
              <a:ea typeface="+mn-lt"/>
              <a:cs typeface="+mn-lt"/>
            </a:endParaRPr>
          </a:p>
          <a:p>
            <a:r>
              <a:rPr lang="en-US">
                <a:ea typeface="+mn-lt"/>
                <a:cs typeface="+mn-lt"/>
              </a:rPr>
              <a:t>                       Click and navigate to the Ribbon Tab</a:t>
            </a:r>
          </a:p>
        </p:txBody>
      </p:sp>
      <p:sp>
        <p:nvSpPr>
          <p:cNvPr id="23" name="Arrow: Right 22">
            <a:extLst>
              <a:ext uri="{FF2B5EF4-FFF2-40B4-BE49-F238E27FC236}">
                <a16:creationId xmlns:a16="http://schemas.microsoft.com/office/drawing/2014/main" id="{D9D59BB7-CFBB-EF37-E1E9-C683202135C5}"/>
              </a:ext>
            </a:extLst>
          </p:cNvPr>
          <p:cNvSpPr/>
          <p:nvPr/>
        </p:nvSpPr>
        <p:spPr>
          <a:xfrm>
            <a:off x="1057983" y="2563091"/>
            <a:ext cx="780892" cy="491206"/>
          </a:xfrm>
          <a:prstGeom prst="rightArrow">
            <a:avLst/>
          </a:prstGeom>
          <a:solidFill>
            <a:schemeClr val="accent1">
              <a:lumMod val="20000"/>
              <a:lumOff val="8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DB0DC9A4-9FAD-8777-E8C0-026EE8CC3E47}"/>
              </a:ext>
            </a:extLst>
          </p:cNvPr>
          <p:cNvSpPr/>
          <p:nvPr/>
        </p:nvSpPr>
        <p:spPr>
          <a:xfrm>
            <a:off x="1057983" y="4194148"/>
            <a:ext cx="780892" cy="491206"/>
          </a:xfrm>
          <a:prstGeom prst="rightArrow">
            <a:avLst/>
          </a:prstGeom>
          <a:solidFill>
            <a:schemeClr val="accent1">
              <a:lumMod val="20000"/>
              <a:lumOff val="8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6A05C92-DD63-FD19-CB61-BE65E66F9686}"/>
              </a:ext>
            </a:extLst>
          </p:cNvPr>
          <p:cNvSpPr txBox="1"/>
          <p:nvPr/>
        </p:nvSpPr>
        <p:spPr>
          <a:xfrm>
            <a:off x="8874466" y="4566962"/>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hlinkClick r:id="rId3"/>
              </a:rPr>
              <a:t>Automatically open a task pane when an add-in is installed - Office Add-ins | Microsoft Learn</a:t>
            </a:r>
            <a:endParaRPr lang="en-US" sz="1400"/>
          </a:p>
        </p:txBody>
      </p:sp>
      <p:pic>
        <p:nvPicPr>
          <p:cNvPr id="26" name="Picture 26" descr="Qr code&#10;&#10;Description automatically generated">
            <a:extLst>
              <a:ext uri="{FF2B5EF4-FFF2-40B4-BE49-F238E27FC236}">
                <a16:creationId xmlns:a16="http://schemas.microsoft.com/office/drawing/2014/main" id="{5DFA87FB-1252-5E9C-4A0E-3C8CF8E3B7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4466" y="1824392"/>
            <a:ext cx="2743200" cy="2743200"/>
          </a:xfrm>
          <a:prstGeom prst="rect">
            <a:avLst/>
          </a:prstGeom>
        </p:spPr>
      </p:pic>
      <p:sp>
        <p:nvSpPr>
          <p:cNvPr id="27" name="TextBox 26">
            <a:extLst>
              <a:ext uri="{FF2B5EF4-FFF2-40B4-BE49-F238E27FC236}">
                <a16:creationId xmlns:a16="http://schemas.microsoft.com/office/drawing/2014/main" id="{DF5EA6A6-5557-5765-26F6-0B1F1A6A816F}"/>
              </a:ext>
            </a:extLst>
          </p:cNvPr>
          <p:cNvSpPr txBox="1"/>
          <p:nvPr/>
        </p:nvSpPr>
        <p:spPr>
          <a:xfrm>
            <a:off x="8767409" y="1411904"/>
            <a:ext cx="31399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Configure a default task pane</a:t>
            </a:r>
            <a:r>
              <a:rPr lang="en-US" b="1">
                <a:ea typeface="Calibri"/>
                <a:cs typeface="Calibri"/>
              </a:rPr>
              <a:t>​</a:t>
            </a:r>
          </a:p>
        </p:txBody>
      </p:sp>
    </p:spTree>
    <p:extLst>
      <p:ext uri="{BB962C8B-B14F-4D97-AF65-F5344CB8AC3E}">
        <p14:creationId xmlns:p14="http://schemas.microsoft.com/office/powerpoint/2010/main" val="403995272"/>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800" b="1">
                <a:solidFill>
                  <a:schemeClr val="tx1"/>
                </a:solidFill>
                <a:effectLst/>
                <a:latin typeface="Calibri"/>
                <a:ea typeface="+mn-lt"/>
                <a:cs typeface="+mn-lt"/>
              </a:rPr>
              <a:t>Question:</a:t>
            </a:r>
          </a:p>
          <a:p>
            <a:pPr marL="0" marR="0">
              <a:spcBef>
                <a:spcPts val="0"/>
              </a:spcBef>
              <a:spcAft>
                <a:spcPts val="0"/>
              </a:spcAft>
            </a:pPr>
            <a:r>
              <a:rPr lang="en-US" sz="1800">
                <a:solidFill>
                  <a:schemeClr val="tx1"/>
                </a:solidFill>
                <a:effectLst/>
                <a:latin typeface="Calibri" panose="020F0502020204030204" pitchFamily="34" charset="0"/>
              </a:rPr>
              <a:t>My clients want my Outlook on-send add-in to be available in AppSource. AppSource currently does not allow on-send add-ins. When will AppSource accept on-send add-ins?</a:t>
            </a:r>
          </a:p>
          <a:p>
            <a:r>
              <a:rPr lang="en-US">
                <a:solidFill>
                  <a:schemeClr val="tx1"/>
                </a:solidFill>
                <a:ea typeface="+mn-lt"/>
                <a:cs typeface="+mn-lt"/>
              </a:rPr>
              <a:t>  </a:t>
            </a:r>
            <a:endParaRPr lang="en-US">
              <a:solidFill>
                <a:schemeClr val="tx1"/>
              </a:solidFill>
            </a:endParaRPr>
          </a:p>
          <a:p>
            <a:r>
              <a:rPr lang="en-US" sz="1800" b="1">
                <a:solidFill>
                  <a:schemeClr val="tx1"/>
                </a:solidFill>
                <a:effectLst/>
                <a:latin typeface="Calibri"/>
                <a:ea typeface="Calibri"/>
                <a:cs typeface="Calibri"/>
              </a:rPr>
              <a:t>Answer:</a:t>
            </a:r>
          </a:p>
          <a:p>
            <a:r>
              <a:rPr lang="en-US">
                <a:solidFill>
                  <a:schemeClr val="tx1"/>
                </a:solidFill>
                <a:latin typeface="Calibri"/>
                <a:ea typeface="Calibri"/>
                <a:cs typeface="Calibri"/>
              </a:rPr>
              <a:t>Tracking down answer right now, will answer this in the blog post!</a:t>
            </a:r>
            <a:endParaRPr lang="en-US" sz="1800">
              <a:solidFill>
                <a:schemeClr val="tx1"/>
              </a:solidFill>
              <a:effectLst/>
              <a:latin typeface="Calibri"/>
              <a:ea typeface="Calibri"/>
              <a:cs typeface="Calibri"/>
            </a:endParaRPr>
          </a:p>
        </p:txBody>
      </p:sp>
    </p:spTree>
    <p:extLst>
      <p:ext uri="{BB962C8B-B14F-4D97-AF65-F5344CB8AC3E}">
        <p14:creationId xmlns:p14="http://schemas.microsoft.com/office/powerpoint/2010/main" val="598635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276371" cy="57915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800" b="1">
                <a:solidFill>
                  <a:schemeClr val="tx1"/>
                </a:solidFill>
                <a:effectLst/>
                <a:latin typeface="Calibri"/>
                <a:ea typeface="+mn-lt"/>
                <a:cs typeface="+mn-lt"/>
              </a:rPr>
              <a:t>Question:</a:t>
            </a:r>
          </a:p>
          <a:p>
            <a:pPr marL="0" marR="0">
              <a:spcBef>
                <a:spcPts val="0"/>
              </a:spcBef>
              <a:spcAft>
                <a:spcPts val="0"/>
              </a:spcAft>
            </a:pPr>
            <a:r>
              <a:rPr lang="en-US">
                <a:solidFill>
                  <a:schemeClr val="tx1"/>
                </a:solidFill>
                <a:latin typeface="Calibri" panose="020F0502020204030204" pitchFamily="34" charset="0"/>
                <a:ea typeface="+mn-lt"/>
                <a:cs typeface="+mn-lt"/>
              </a:rPr>
              <a:t>I </a:t>
            </a:r>
            <a:r>
              <a:rPr lang="en-US" sz="1800">
                <a:solidFill>
                  <a:schemeClr val="tx1"/>
                </a:solidFill>
                <a:effectLst/>
                <a:latin typeface="Calibri" panose="020F0502020204030204" pitchFamily="34" charset="0"/>
              </a:rPr>
              <a:t>have enabled SSO by registering the App in AAD. From Outlook App it is getting authenticated and landing to the razor page (</a:t>
            </a:r>
            <a:r>
              <a:rPr lang="en-US" sz="1800" err="1">
                <a:solidFill>
                  <a:schemeClr val="tx1"/>
                </a:solidFill>
                <a:effectLst/>
                <a:latin typeface="Calibri" panose="020F0502020204030204" pitchFamily="34" charset="0"/>
              </a:rPr>
              <a:t>cshtml</a:t>
            </a:r>
            <a:r>
              <a:rPr lang="en-US" sz="1800">
                <a:solidFill>
                  <a:schemeClr val="tx1"/>
                </a:solidFill>
                <a:effectLst/>
                <a:latin typeface="Calibri" panose="020F0502020204030204" pitchFamily="34" charset="0"/>
              </a:rPr>
              <a:t>) - </a:t>
            </a:r>
            <a:r>
              <a:rPr lang="en-US" sz="1800" err="1">
                <a:solidFill>
                  <a:schemeClr val="tx1"/>
                </a:solidFill>
                <a:effectLst/>
                <a:latin typeface="Calibri" panose="020F0502020204030204" pitchFamily="34" charset="0"/>
              </a:rPr>
              <a:t>.Net</a:t>
            </a:r>
            <a:r>
              <a:rPr lang="en-US" sz="1800">
                <a:solidFill>
                  <a:schemeClr val="tx1"/>
                </a:solidFill>
                <a:effectLst/>
                <a:latin typeface="Calibri" panose="020F0502020204030204" pitchFamily="34" charset="0"/>
              </a:rPr>
              <a:t> core Web App with razor pages.</a:t>
            </a:r>
          </a:p>
          <a:p>
            <a:pPr marL="0" marR="0">
              <a:spcBef>
                <a:spcPts val="0"/>
              </a:spcBef>
              <a:spcAft>
                <a:spcPts val="0"/>
              </a:spcAft>
            </a:pPr>
            <a:r>
              <a:rPr lang="en-US" sz="1800">
                <a:solidFill>
                  <a:schemeClr val="tx1"/>
                </a:solidFill>
                <a:effectLst/>
                <a:latin typeface="Calibri" panose="020F0502020204030204" pitchFamily="34" charset="0"/>
              </a:rPr>
              <a:t>o When plugin opened up from Outlook App – redirected </a:t>
            </a:r>
            <a:r>
              <a:rPr lang="en-US" sz="1800">
                <a:solidFill>
                  <a:schemeClr val="tx1"/>
                </a:solidFill>
                <a:effectLst/>
                <a:latin typeface="Calibri" panose="020F0502020204030204" pitchFamily="34" charset="0"/>
                <a:hlinkClick r:id="rId2">
                  <a:extLst>
                    <a:ext uri="{A12FA001-AC4F-418D-AE19-62706E023703}">
                      <ahyp:hlinkClr xmlns:ahyp="http://schemas.microsoft.com/office/drawing/2018/hyperlinkcolor" val="tx"/>
                    </a:ext>
                  </a:extLst>
                </a:hlinkClick>
              </a:rPr>
              <a:t>http://localhost:52808/MessageRead</a:t>
            </a:r>
            <a:r>
              <a:rPr lang="en-US" sz="1800">
                <a:solidFill>
                  <a:schemeClr val="tx1"/>
                </a:solidFill>
                <a:effectLst/>
                <a:latin typeface="Calibri" panose="020F0502020204030204" pitchFamily="34" charset="0"/>
              </a:rPr>
              <a:t> page with 302</a:t>
            </a:r>
          </a:p>
          <a:p>
            <a:pPr marL="0" marR="0">
              <a:spcBef>
                <a:spcPts val="0"/>
              </a:spcBef>
              <a:spcAft>
                <a:spcPts val="0"/>
              </a:spcAft>
            </a:pPr>
            <a:r>
              <a:rPr lang="en-US" sz="1800">
                <a:solidFill>
                  <a:schemeClr val="tx1"/>
                </a:solidFill>
                <a:effectLst/>
                <a:latin typeface="Calibri" panose="020F0502020204030204" pitchFamily="34" charset="0"/>
              </a:rPr>
              <a:t>o Redirected to login.microsftonline.com to authorize client and received 200 status, then redirected to call back path</a:t>
            </a:r>
          </a:p>
          <a:p>
            <a:pPr marL="0" marR="0">
              <a:spcBef>
                <a:spcPts val="0"/>
              </a:spcBef>
              <a:spcAft>
                <a:spcPts val="0"/>
              </a:spcAft>
            </a:pPr>
            <a:r>
              <a:rPr lang="en-US" sz="1800">
                <a:solidFill>
                  <a:schemeClr val="tx1"/>
                </a:solidFill>
                <a:effectLst/>
                <a:latin typeface="Calibri" panose="020F0502020204030204" pitchFamily="34" charset="0"/>
              </a:rPr>
              <a:t>o </a:t>
            </a:r>
            <a:r>
              <a:rPr lang="en-US" sz="1800" err="1">
                <a:solidFill>
                  <a:schemeClr val="tx1"/>
                </a:solidFill>
                <a:effectLst/>
                <a:latin typeface="Calibri" panose="020F0502020204030204" pitchFamily="34" charset="0"/>
              </a:rPr>
              <a:t>EOAService</a:t>
            </a:r>
            <a:r>
              <a:rPr lang="en-US" sz="1800">
                <a:solidFill>
                  <a:schemeClr val="tx1"/>
                </a:solidFill>
                <a:effectLst/>
                <a:latin typeface="Calibri" panose="020F0502020204030204" pitchFamily="34" charset="0"/>
              </a:rPr>
              <a:t>/</a:t>
            </a:r>
            <a:r>
              <a:rPr lang="en-US" sz="1800" err="1">
                <a:solidFill>
                  <a:schemeClr val="tx1"/>
                </a:solidFill>
                <a:effectLst/>
                <a:latin typeface="Calibri" panose="020F0502020204030204" pitchFamily="34" charset="0"/>
              </a:rPr>
              <a:t>signin-oidc</a:t>
            </a:r>
            <a:r>
              <a:rPr lang="en-US" sz="1800">
                <a:solidFill>
                  <a:schemeClr val="tx1"/>
                </a:solidFill>
                <a:effectLst/>
                <a:latin typeface="Calibri" panose="020F0502020204030204" pitchFamily="34" charset="0"/>
              </a:rPr>
              <a:t> – signed in and redirected to Message read page</a:t>
            </a:r>
          </a:p>
          <a:p>
            <a:pPr marL="0" marR="0">
              <a:spcBef>
                <a:spcPts val="0"/>
              </a:spcBef>
              <a:spcAft>
                <a:spcPts val="0"/>
              </a:spcAft>
            </a:pPr>
            <a:r>
              <a:rPr lang="en-US" sz="1800">
                <a:solidFill>
                  <a:schemeClr val="tx1"/>
                </a:solidFill>
                <a:effectLst/>
                <a:latin typeface="Calibri" panose="020F0502020204030204" pitchFamily="34" charset="0"/>
              </a:rPr>
              <a:t>o </a:t>
            </a:r>
            <a:r>
              <a:rPr lang="en-US" sz="1800" err="1">
                <a:solidFill>
                  <a:schemeClr val="tx1"/>
                </a:solidFill>
                <a:effectLst/>
                <a:latin typeface="Calibri" panose="020F0502020204030204" pitchFamily="34" charset="0"/>
              </a:rPr>
              <a:t>MessageRead</a:t>
            </a:r>
            <a:r>
              <a:rPr lang="en-US" sz="1800">
                <a:solidFill>
                  <a:schemeClr val="tx1"/>
                </a:solidFill>
                <a:effectLst/>
                <a:latin typeface="Calibri" panose="020F0502020204030204" pitchFamily="34" charset="0"/>
              </a:rPr>
              <a:t> page loaded with 200 status</a:t>
            </a:r>
          </a:p>
          <a:p>
            <a:pPr marL="0" marR="0">
              <a:spcBef>
                <a:spcPts val="0"/>
              </a:spcBef>
              <a:spcAft>
                <a:spcPts val="0"/>
              </a:spcAft>
            </a:pPr>
            <a:r>
              <a:rPr lang="en-US" sz="1800">
                <a:solidFill>
                  <a:schemeClr val="tx1"/>
                </a:solidFill>
                <a:effectLst/>
                <a:latin typeface="Calibri" panose="020F0502020204030204" pitchFamily="34" charset="0"/>
              </a:rPr>
              <a:t>the same when I open Outlook 365 from browser:</a:t>
            </a:r>
          </a:p>
          <a:p>
            <a:pPr marL="0" marR="0">
              <a:spcBef>
                <a:spcPts val="0"/>
              </a:spcBef>
              <a:spcAft>
                <a:spcPts val="0"/>
              </a:spcAft>
            </a:pPr>
            <a:r>
              <a:rPr lang="en-US" sz="1800">
                <a:solidFill>
                  <a:schemeClr val="tx1"/>
                </a:solidFill>
                <a:effectLst/>
                <a:latin typeface="Calibri" panose="020F0502020204030204" pitchFamily="34" charset="0"/>
              </a:rPr>
              <a:t>o When plugin opened up from Outlook App – redirected </a:t>
            </a:r>
            <a:r>
              <a:rPr lang="en-US" sz="1800">
                <a:solidFill>
                  <a:schemeClr val="tx1"/>
                </a:solidFill>
                <a:effectLst/>
                <a:latin typeface="Calibri" panose="020F0502020204030204" pitchFamily="34" charset="0"/>
                <a:hlinkClick r:id="rId2">
                  <a:extLst>
                    <a:ext uri="{A12FA001-AC4F-418D-AE19-62706E023703}">
                      <ahyp:hlinkClr xmlns:ahyp="http://schemas.microsoft.com/office/drawing/2018/hyperlinkcolor" val="tx"/>
                    </a:ext>
                  </a:extLst>
                </a:hlinkClick>
              </a:rPr>
              <a:t>http://localhost:52808/MessageRead</a:t>
            </a:r>
            <a:r>
              <a:rPr lang="en-US" sz="1800">
                <a:solidFill>
                  <a:schemeClr val="tx1"/>
                </a:solidFill>
                <a:effectLst/>
                <a:latin typeface="Calibri" panose="020F0502020204030204" pitchFamily="34" charset="0"/>
              </a:rPr>
              <a:t> page with 302</a:t>
            </a:r>
          </a:p>
          <a:p>
            <a:pPr marL="0" marR="0">
              <a:spcBef>
                <a:spcPts val="0"/>
              </a:spcBef>
              <a:spcAft>
                <a:spcPts val="0"/>
              </a:spcAft>
            </a:pPr>
            <a:r>
              <a:rPr lang="en-US" sz="1800">
                <a:solidFill>
                  <a:schemeClr val="tx1"/>
                </a:solidFill>
                <a:effectLst/>
                <a:latin typeface="Calibri" panose="020F0502020204030204" pitchFamily="34" charset="0"/>
              </a:rPr>
              <a:t>o Redirected to login.microsftonline.com to authorize client and received 200 status, then redirected to call back path</a:t>
            </a:r>
          </a:p>
          <a:p>
            <a:pPr marL="0" marR="0">
              <a:spcBef>
                <a:spcPts val="0"/>
              </a:spcBef>
              <a:spcAft>
                <a:spcPts val="0"/>
              </a:spcAft>
            </a:pPr>
            <a:r>
              <a:rPr lang="en-US" sz="1800">
                <a:solidFill>
                  <a:schemeClr val="tx1"/>
                </a:solidFill>
                <a:effectLst/>
                <a:latin typeface="Calibri" panose="020F0502020204030204" pitchFamily="34" charset="0"/>
              </a:rPr>
              <a:t>o </a:t>
            </a:r>
            <a:r>
              <a:rPr lang="en-US" sz="1800" err="1">
                <a:solidFill>
                  <a:schemeClr val="tx1"/>
                </a:solidFill>
                <a:effectLst/>
                <a:latin typeface="Calibri" panose="020F0502020204030204" pitchFamily="34" charset="0"/>
              </a:rPr>
              <a:t>EOAService</a:t>
            </a:r>
            <a:r>
              <a:rPr lang="en-US" sz="1800">
                <a:solidFill>
                  <a:schemeClr val="tx1"/>
                </a:solidFill>
                <a:effectLst/>
                <a:latin typeface="Calibri" panose="020F0502020204030204" pitchFamily="34" charset="0"/>
              </a:rPr>
              <a:t>/</a:t>
            </a:r>
            <a:r>
              <a:rPr lang="en-US" sz="1800" err="1">
                <a:solidFill>
                  <a:schemeClr val="tx1"/>
                </a:solidFill>
                <a:effectLst/>
                <a:latin typeface="Calibri" panose="020F0502020204030204" pitchFamily="34" charset="0"/>
              </a:rPr>
              <a:t>signin-oidc</a:t>
            </a:r>
            <a:r>
              <a:rPr lang="en-US" sz="1800">
                <a:solidFill>
                  <a:schemeClr val="tx1"/>
                </a:solidFill>
                <a:effectLst/>
                <a:latin typeface="Calibri" panose="020F0502020204030204" pitchFamily="34" charset="0"/>
              </a:rPr>
              <a:t> – signed in and redirected to Message read page</a:t>
            </a:r>
          </a:p>
          <a:p>
            <a:pPr marL="0" marR="0">
              <a:spcBef>
                <a:spcPts val="0"/>
              </a:spcBef>
              <a:spcAft>
                <a:spcPts val="0"/>
              </a:spcAft>
            </a:pPr>
            <a:r>
              <a:rPr lang="en-US" sz="1800">
                <a:solidFill>
                  <a:schemeClr val="tx1"/>
                </a:solidFill>
                <a:effectLst/>
                <a:latin typeface="Calibri" panose="020F0502020204030204" pitchFamily="34" charset="0"/>
              </a:rPr>
              <a:t>o </a:t>
            </a:r>
            <a:r>
              <a:rPr lang="en-US" sz="1800" err="1">
                <a:solidFill>
                  <a:schemeClr val="tx1"/>
                </a:solidFill>
                <a:effectLst/>
                <a:latin typeface="Calibri" panose="020F0502020204030204" pitchFamily="34" charset="0"/>
              </a:rPr>
              <a:t>MessageRead</a:t>
            </a:r>
            <a:r>
              <a:rPr lang="en-US" sz="1800">
                <a:solidFill>
                  <a:schemeClr val="tx1"/>
                </a:solidFill>
                <a:effectLst/>
                <a:latin typeface="Calibri" panose="020F0502020204030204" pitchFamily="34" charset="0"/>
              </a:rPr>
              <a:t> page redirects to login.microsftonline.com</a:t>
            </a:r>
          </a:p>
          <a:p>
            <a:pPr marL="0" marR="0">
              <a:spcBef>
                <a:spcPts val="0"/>
              </a:spcBef>
              <a:spcAft>
                <a:spcPts val="0"/>
              </a:spcAft>
            </a:pPr>
            <a:r>
              <a:rPr lang="en-US" sz="1800">
                <a:solidFill>
                  <a:schemeClr val="tx1"/>
                </a:solidFill>
                <a:effectLst/>
                <a:latin typeface="Calibri" panose="020F0502020204030204" pitchFamily="34" charset="0"/>
              </a:rPr>
              <a:t>Is there any difference when loading from app and from browser??</a:t>
            </a:r>
            <a:endParaRPr lang="en-US">
              <a:solidFill>
                <a:schemeClr val="tx1"/>
              </a:solidFill>
            </a:endParaRPr>
          </a:p>
          <a:p>
            <a:r>
              <a:rPr lang="en-US" sz="1800" b="1">
                <a:solidFill>
                  <a:schemeClr val="tx1"/>
                </a:solidFill>
                <a:effectLst/>
                <a:latin typeface="Calibri"/>
                <a:ea typeface="Calibri"/>
                <a:cs typeface="Calibri"/>
              </a:rPr>
              <a:t>Answer:</a:t>
            </a:r>
          </a:p>
          <a:p>
            <a:r>
              <a:rPr lang="en-US">
                <a:solidFill>
                  <a:schemeClr val="tx1"/>
                </a:solidFill>
                <a:latin typeface="Calibri"/>
                <a:ea typeface="Calibri"/>
                <a:cs typeface="Calibri"/>
              </a:rPr>
              <a:t>Tracking down answer right now, will answer this in the blog post!</a:t>
            </a:r>
            <a:endParaRPr lang="en-US" sz="1800">
              <a:solidFill>
                <a:schemeClr val="tx1"/>
              </a:solidFill>
              <a:effectLst/>
              <a:latin typeface="Calibri"/>
              <a:ea typeface="Calibri"/>
              <a:cs typeface="Calibri"/>
            </a:endParaRPr>
          </a:p>
        </p:txBody>
      </p:sp>
    </p:spTree>
    <p:extLst>
      <p:ext uri="{BB962C8B-B14F-4D97-AF65-F5344CB8AC3E}">
        <p14:creationId xmlns:p14="http://schemas.microsoft.com/office/powerpoint/2010/main" val="2055666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3">
            <a:extLst>
              <a:ext uri="{FF2B5EF4-FFF2-40B4-BE49-F238E27FC236}">
                <a16:creationId xmlns:a16="http://schemas.microsoft.com/office/drawing/2014/main" id="{24665417-9E69-50B3-FC10-1505CCE5A57A}"/>
              </a:ext>
            </a:extLst>
          </p:cNvPr>
          <p:cNvGraphicFramePr>
            <a:graphicFrameLocks noGrp="1"/>
          </p:cNvGraphicFramePr>
          <p:nvPr/>
        </p:nvGraphicFramePr>
        <p:xfrm>
          <a:off x="1472184" y="1608462"/>
          <a:ext cx="10122408" cy="4759960"/>
        </p:xfrm>
        <a:graphic>
          <a:graphicData uri="http://schemas.openxmlformats.org/drawingml/2006/table">
            <a:tbl>
              <a:tblPr firstRow="1" bandRow="1">
                <a:tableStyleId>{2D5ABB26-0587-4C30-8999-92F81FD0307C}</a:tableStyleId>
              </a:tblPr>
              <a:tblGrid>
                <a:gridCol w="786384">
                  <a:extLst>
                    <a:ext uri="{9D8B030D-6E8A-4147-A177-3AD203B41FA5}">
                      <a16:colId xmlns:a16="http://schemas.microsoft.com/office/drawing/2014/main" val="3500360107"/>
                    </a:ext>
                  </a:extLst>
                </a:gridCol>
                <a:gridCol w="2441448">
                  <a:extLst>
                    <a:ext uri="{9D8B030D-6E8A-4147-A177-3AD203B41FA5}">
                      <a16:colId xmlns:a16="http://schemas.microsoft.com/office/drawing/2014/main" val="613343397"/>
                    </a:ext>
                  </a:extLst>
                </a:gridCol>
                <a:gridCol w="6894576">
                  <a:extLst>
                    <a:ext uri="{9D8B030D-6E8A-4147-A177-3AD203B41FA5}">
                      <a16:colId xmlns:a16="http://schemas.microsoft.com/office/drawing/2014/main" val="3503939565"/>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79012057"/>
                  </a:ext>
                </a:extLst>
              </a:tr>
              <a:tr h="370840">
                <a:tc>
                  <a:txBody>
                    <a:bodyPr/>
                    <a:lstStyle/>
                    <a:p>
                      <a:endParaRPr lang="en-US"/>
                    </a:p>
                    <a:p>
                      <a:endParaRPr lang="en-US"/>
                    </a:p>
                  </a:txBody>
                  <a:tcPr/>
                </a:tc>
                <a:tc>
                  <a:txBody>
                    <a:bodyPr/>
                    <a:lstStyle/>
                    <a:p>
                      <a:r>
                        <a:rPr lang="en-US" sz="2400">
                          <a:solidFill>
                            <a:srgbClr val="2F2F2F"/>
                          </a:solidFill>
                          <a:latin typeface="Segoe UI"/>
                          <a:cs typeface="Segoe UI"/>
                        </a:rPr>
                        <a:t>Documentation</a:t>
                      </a:r>
                    </a:p>
                  </a:txBody>
                  <a:tcPr/>
                </a:tc>
                <a:tc>
                  <a:txBody>
                    <a:bodyPr/>
                    <a:lstStyle/>
                    <a:p>
                      <a:pPr>
                        <a:buNone/>
                      </a:pPr>
                      <a:r>
                        <a:rPr lang="en-US" sz="2400" b="0" u="sng" kern="1200">
                          <a:solidFill>
                            <a:schemeClr val="dk1"/>
                          </a:solidFill>
                          <a:effectLst/>
                          <a:latin typeface="Segoe UI" panose="020B0502040204020203" pitchFamily="34" charset="0"/>
                          <a:cs typeface="Segoe UI" panose="020B0502040204020203" pitchFamily="34" charset="0"/>
                          <a:hlinkClick r:id="rId3"/>
                        </a:rPr>
                        <a:t>https://aka.ms/office-add-ins-docs</a:t>
                      </a:r>
                      <a:r>
                        <a:rPr lang="en-US" sz="2400" b="0" u="sng" kern="1200">
                          <a:solidFill>
                            <a:schemeClr val="dk1"/>
                          </a:solidFill>
                          <a:effectLst/>
                          <a:latin typeface="Segoe UI" panose="020B0502040204020203" pitchFamily="34" charset="0"/>
                          <a:cs typeface="Segoe UI" panose="020B0502040204020203" pitchFamily="34" charset="0"/>
                        </a:rPr>
                        <a:t> </a:t>
                      </a:r>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914436529"/>
                  </a:ext>
                </a:extLst>
              </a:tr>
              <a:tr h="370840">
                <a:tc>
                  <a:txBody>
                    <a:bodyPr/>
                    <a:lstStyle/>
                    <a:p>
                      <a:endParaRPr lang="en-US"/>
                    </a:p>
                    <a:p>
                      <a:endParaRPr lang="en-US"/>
                    </a:p>
                  </a:txBody>
                  <a:tcPr/>
                </a:tc>
                <a:tc>
                  <a:txBody>
                    <a:bodyPr/>
                    <a:lstStyle/>
                    <a:p>
                      <a:r>
                        <a:rPr lang="en-US" sz="2400">
                          <a:solidFill>
                            <a:srgbClr val="2F2F2F"/>
                          </a:solidFill>
                          <a:latin typeface="Segoe UI"/>
                          <a:cs typeface="Segoe UI"/>
                        </a:rPr>
                        <a:t>Quick starts</a:t>
                      </a:r>
                    </a:p>
                  </a:txBody>
                  <a:tcPr/>
                </a:tc>
                <a:tc>
                  <a:txBody>
                    <a:bodyPr/>
                    <a:lstStyle/>
                    <a:p>
                      <a:r>
                        <a:rPr lang="en-US" sz="2400">
                          <a:latin typeface="Segoe UI"/>
                          <a:cs typeface="Segoe UI"/>
                          <a:hlinkClick r:id="rId4"/>
                        </a:rPr>
                        <a:t>Outlook</a:t>
                      </a:r>
                      <a:r>
                        <a:rPr lang="en-US" sz="2400">
                          <a:latin typeface="Segoe UI"/>
                          <a:cs typeface="Segoe UI"/>
                        </a:rPr>
                        <a:t>, </a:t>
                      </a:r>
                      <a:r>
                        <a:rPr lang="en-US" sz="2400">
                          <a:latin typeface="Segoe UI"/>
                          <a:cs typeface="Segoe UI"/>
                          <a:hlinkClick r:id="rId5"/>
                        </a:rPr>
                        <a:t>Excel</a:t>
                      </a:r>
                      <a:r>
                        <a:rPr lang="en-US" sz="2400">
                          <a:latin typeface="Segoe UI"/>
                          <a:cs typeface="Segoe UI"/>
                        </a:rPr>
                        <a:t>, </a:t>
                      </a:r>
                      <a:r>
                        <a:rPr lang="en-US" sz="2400">
                          <a:latin typeface="Segoe UI"/>
                          <a:cs typeface="Segoe UI"/>
                          <a:hlinkClick r:id="rId6"/>
                        </a:rPr>
                        <a:t>Word</a:t>
                      </a:r>
                      <a:r>
                        <a:rPr lang="en-US" sz="2400">
                          <a:latin typeface="Segoe UI"/>
                          <a:cs typeface="Segoe UI"/>
                        </a:rPr>
                        <a:t>, </a:t>
                      </a:r>
                      <a:r>
                        <a:rPr lang="en-US" sz="2400">
                          <a:latin typeface="Segoe UI"/>
                          <a:cs typeface="Segoe UI"/>
                          <a:hlinkClick r:id="rId7"/>
                        </a:rPr>
                        <a:t>PowerPoint</a:t>
                      </a:r>
                      <a:endParaRPr lang="en-US" sz="2400">
                        <a:latin typeface="Segoe UI"/>
                        <a:cs typeface="Segoe UI"/>
                      </a:endParaRPr>
                    </a:p>
                  </a:txBody>
                  <a:tcPr/>
                </a:tc>
                <a:extLst>
                  <a:ext uri="{0D108BD9-81ED-4DB2-BD59-A6C34878D82A}">
                    <a16:rowId xmlns:a16="http://schemas.microsoft.com/office/drawing/2014/main" val="4137257855"/>
                  </a:ext>
                </a:extLst>
              </a:tr>
              <a:tr h="370840">
                <a:tc>
                  <a:txBody>
                    <a:bodyPr/>
                    <a:lstStyle/>
                    <a:p>
                      <a:endParaRPr lang="en-US"/>
                    </a:p>
                    <a:p>
                      <a:endParaRPr lang="en-US"/>
                    </a:p>
                  </a:txBody>
                  <a:tcPr/>
                </a:tc>
                <a:tc>
                  <a:txBody>
                    <a:bodyPr/>
                    <a:lstStyle/>
                    <a:p>
                      <a:r>
                        <a:rPr lang="en-US" sz="2400">
                          <a:solidFill>
                            <a:srgbClr val="2F2F2F"/>
                          </a:solidFill>
                          <a:latin typeface="Segoe UI"/>
                          <a:cs typeface="Segoe UI"/>
                        </a:rPr>
                        <a:t>Script Lab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Segoe UI" panose="020B0502040204020203" pitchFamily="34" charset="0"/>
                          <a:cs typeface="Segoe UI" panose="020B0502040204020203" pitchFamily="34" charset="0"/>
                          <a:hlinkClick r:id="rId8"/>
                        </a:rPr>
                        <a:t>https://aka.ms/getscriptlab</a:t>
                      </a:r>
                      <a:r>
                        <a:rPr lang="en-US" sz="2400">
                          <a:latin typeface="Segoe UI" panose="020B0502040204020203" pitchFamily="34" charset="0"/>
                          <a:cs typeface="Segoe UI" panose="020B0502040204020203" pitchFamily="34" charset="0"/>
                        </a:rPr>
                        <a:t> </a:t>
                      </a:r>
                    </a:p>
                  </a:txBody>
                  <a:tcPr/>
                </a:tc>
                <a:extLst>
                  <a:ext uri="{0D108BD9-81ED-4DB2-BD59-A6C34878D82A}">
                    <a16:rowId xmlns:a16="http://schemas.microsoft.com/office/drawing/2014/main" val="1795446554"/>
                  </a:ext>
                </a:extLst>
              </a:tr>
              <a:tr h="370840">
                <a:tc>
                  <a:txBody>
                    <a:bodyPr/>
                    <a:lstStyle/>
                    <a:p>
                      <a:endParaRPr lang="en-US"/>
                    </a:p>
                    <a:p>
                      <a:endParaRPr lang="en-US"/>
                    </a:p>
                  </a:txBody>
                  <a:tcPr/>
                </a:tc>
                <a:tc>
                  <a:txBody>
                    <a:bodyPr/>
                    <a:lstStyle/>
                    <a:p>
                      <a:r>
                        <a:rPr lang="en-US" sz="2400">
                          <a:solidFill>
                            <a:srgbClr val="2F2F2F"/>
                          </a:solidFill>
                          <a:latin typeface="Segoe UI"/>
                          <a:cs typeface="Segoe UI"/>
                        </a:rPr>
                        <a:t>Samples</a:t>
                      </a:r>
                    </a:p>
                  </a:txBody>
                  <a:tcPr/>
                </a:tc>
                <a:tc>
                  <a:txBody>
                    <a:bodyPr/>
                    <a:lstStyle/>
                    <a:p>
                      <a:r>
                        <a:rPr lang="en-US" sz="2400">
                          <a:latin typeface="Segoe UI" panose="020B0502040204020203" pitchFamily="34" charset="0"/>
                          <a:cs typeface="Segoe UI" panose="020B0502040204020203" pitchFamily="34" charset="0"/>
                          <a:hlinkClick r:id="rId9"/>
                        </a:rPr>
                        <a:t>https://aka.ms/officeaddinsamples</a:t>
                      </a:r>
                      <a:r>
                        <a:rPr lang="en-US" sz="2400">
                          <a:latin typeface="Segoe UI" panose="020B0502040204020203" pitchFamily="34" charset="0"/>
                          <a:cs typeface="Segoe UI" panose="020B0502040204020203" pitchFamily="34" charset="0"/>
                        </a:rPr>
                        <a:t> </a:t>
                      </a:r>
                    </a:p>
                  </a:txBody>
                  <a:tcPr/>
                </a:tc>
                <a:extLst>
                  <a:ext uri="{0D108BD9-81ED-4DB2-BD59-A6C34878D82A}">
                    <a16:rowId xmlns:a16="http://schemas.microsoft.com/office/drawing/2014/main" val="3856300112"/>
                  </a:ext>
                </a:extLst>
              </a:tr>
              <a:tr h="370840">
                <a:tc>
                  <a:txBody>
                    <a:bodyPr/>
                    <a:lstStyle/>
                    <a:p>
                      <a:endParaRPr lang="en-US"/>
                    </a:p>
                  </a:txBody>
                  <a:tcPr/>
                </a:tc>
                <a:tc>
                  <a:txBody>
                    <a:bodyPr/>
                    <a:lstStyle/>
                    <a:p>
                      <a:r>
                        <a:rPr lang="en-US" sz="2400">
                          <a:solidFill>
                            <a:srgbClr val="2F2F2F"/>
                          </a:solidFill>
                          <a:latin typeface="Segoe UI"/>
                          <a:cs typeface="Segoe UI"/>
                        </a:rPr>
                        <a:t>Microsoft 365 Developer Program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Segoe UI" panose="020B0502040204020203" pitchFamily="34" charset="0"/>
                          <a:cs typeface="Segoe UI" panose="020B0502040204020203" pitchFamily="34" charset="0"/>
                          <a:hlinkClick r:id="rId10"/>
                        </a:rPr>
                        <a:t>https://aka.ms/M365devprogram</a:t>
                      </a:r>
                      <a:r>
                        <a:rPr lang="en-US" sz="2400">
                          <a:latin typeface="Segoe UI" panose="020B0502040204020203" pitchFamily="34" charset="0"/>
                          <a:cs typeface="Segoe UI" panose="020B0502040204020203" pitchFamily="34" charset="0"/>
                        </a:rPr>
                        <a:t> </a:t>
                      </a:r>
                    </a:p>
                    <a:p>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977239041"/>
                  </a:ext>
                </a:extLst>
              </a:tr>
              <a:tr h="370840">
                <a:tc>
                  <a:txBody>
                    <a:bodyPr/>
                    <a:lstStyle/>
                    <a:p>
                      <a:endParaRPr lang="en-US"/>
                    </a:p>
                    <a:p>
                      <a:endParaRPr lang="en-US"/>
                    </a:p>
                  </a:txBody>
                  <a:tcPr/>
                </a:tc>
                <a:tc>
                  <a:txBody>
                    <a:bodyPr/>
                    <a:lstStyle/>
                    <a:p>
                      <a:r>
                        <a:rPr lang="en-US" sz="2400">
                          <a:latin typeface="Segoe UI"/>
                          <a:cs typeface="Segoe UI"/>
                        </a:rPr>
                        <a:t>Office Scripts</a:t>
                      </a:r>
                    </a:p>
                  </a:txBody>
                  <a:tcPr/>
                </a:tc>
                <a:tc>
                  <a:txBody>
                    <a:bodyPr/>
                    <a:lstStyle/>
                    <a:p>
                      <a:r>
                        <a:rPr lang="en-US" sz="2400">
                          <a:latin typeface="Segoe UI" panose="020B0502040204020203" pitchFamily="34" charset="0"/>
                          <a:cs typeface="Segoe UI" panose="020B0502040204020203" pitchFamily="34" charset="0"/>
                          <a:hlinkClick r:id="rId11"/>
                        </a:rPr>
                        <a:t>aka.ms/office-scripts-docs</a:t>
                      </a:r>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329789468"/>
                  </a:ext>
                </a:extLst>
              </a:tr>
            </a:tbl>
          </a:graphicData>
        </a:graphic>
      </p:graphicFrame>
      <p:sp>
        <p:nvSpPr>
          <p:cNvPr id="6" name="TextBox 1">
            <a:extLst>
              <a:ext uri="{FF2B5EF4-FFF2-40B4-BE49-F238E27FC236}">
                <a16:creationId xmlns:a16="http://schemas.microsoft.com/office/drawing/2014/main" id="{D8732A70-E431-40CE-AE82-955A41715423}"/>
              </a:ext>
            </a:extLst>
          </p:cNvPr>
          <p:cNvSpPr txBox="1"/>
          <p:nvPr/>
        </p:nvSpPr>
        <p:spPr>
          <a:xfrm>
            <a:off x="478125" y="460496"/>
            <a:ext cx="8975950" cy="1147966"/>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3200" b="1">
                <a:solidFill>
                  <a:srgbClr val="0070C0"/>
                </a:solidFill>
                <a:latin typeface="Segoe UI"/>
              </a:rPr>
              <a:t>New to Office Add-ins?</a:t>
            </a:r>
            <a:endParaRPr lang="en-US" sz="3200" b="1">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 </a:t>
            </a:r>
          </a:p>
        </p:txBody>
      </p:sp>
      <p:pic>
        <p:nvPicPr>
          <p:cNvPr id="3" name="Picture 2">
            <a:extLst>
              <a:ext uri="{FF2B5EF4-FFF2-40B4-BE49-F238E27FC236}">
                <a16:creationId xmlns:a16="http://schemas.microsoft.com/office/drawing/2014/main" id="{E47219AA-8041-EF05-43D9-C40E3411B04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92718" y="1917681"/>
            <a:ext cx="676369" cy="590632"/>
          </a:xfrm>
          <a:prstGeom prst="rect">
            <a:avLst/>
          </a:prstGeom>
        </p:spPr>
      </p:pic>
      <p:pic>
        <p:nvPicPr>
          <p:cNvPr id="5" name="Picture 4">
            <a:extLst>
              <a:ext uri="{FF2B5EF4-FFF2-40B4-BE49-F238E27FC236}">
                <a16:creationId xmlns:a16="http://schemas.microsoft.com/office/drawing/2014/main" id="{C2FF269F-69D0-41C0-E787-3CFA791B91E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40024" y="3914107"/>
            <a:ext cx="695422" cy="552527"/>
          </a:xfrm>
          <a:prstGeom prst="rect">
            <a:avLst/>
          </a:prstGeom>
        </p:spPr>
      </p:pic>
      <p:pic>
        <p:nvPicPr>
          <p:cNvPr id="10" name="Picture 9">
            <a:extLst>
              <a:ext uri="{FF2B5EF4-FFF2-40B4-BE49-F238E27FC236}">
                <a16:creationId xmlns:a16="http://schemas.microsoft.com/office/drawing/2014/main" id="{997E1E2E-9B73-EACF-ECBE-864E4313AC5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55209" y="2554460"/>
            <a:ext cx="695422" cy="724001"/>
          </a:xfrm>
          <a:prstGeom prst="rect">
            <a:avLst/>
          </a:prstGeom>
        </p:spPr>
      </p:pic>
      <p:pic>
        <p:nvPicPr>
          <p:cNvPr id="12" name="Picture 11">
            <a:extLst>
              <a:ext uri="{FF2B5EF4-FFF2-40B4-BE49-F238E27FC236}">
                <a16:creationId xmlns:a16="http://schemas.microsoft.com/office/drawing/2014/main" id="{3DEFC20D-2C45-0FA6-90CD-BD79526E54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549142" y="3269825"/>
            <a:ext cx="568016" cy="568016"/>
          </a:xfrm>
          <a:prstGeom prst="rect">
            <a:avLst/>
          </a:prstGeom>
        </p:spPr>
      </p:pic>
      <p:pic>
        <p:nvPicPr>
          <p:cNvPr id="4" name="Picture 3">
            <a:extLst>
              <a:ext uri="{FF2B5EF4-FFF2-40B4-BE49-F238E27FC236}">
                <a16:creationId xmlns:a16="http://schemas.microsoft.com/office/drawing/2014/main" id="{CC193859-E11F-FE79-83EE-E386270CCE0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00929" y="5614600"/>
            <a:ext cx="666843" cy="714475"/>
          </a:xfrm>
          <a:prstGeom prst="rect">
            <a:avLst/>
          </a:prstGeom>
        </p:spPr>
      </p:pic>
      <p:pic>
        <p:nvPicPr>
          <p:cNvPr id="8" name="Picture 7">
            <a:extLst>
              <a:ext uri="{FF2B5EF4-FFF2-40B4-BE49-F238E27FC236}">
                <a16:creationId xmlns:a16="http://schemas.microsoft.com/office/drawing/2014/main" id="{88DB9257-463C-301D-D352-4C17C9C6C32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59402" y="4733304"/>
            <a:ext cx="609685" cy="590632"/>
          </a:xfrm>
          <a:prstGeom prst="rect">
            <a:avLst/>
          </a:prstGeom>
        </p:spPr>
      </p:pic>
    </p:spTree>
    <p:extLst>
      <p:ext uri="{BB962C8B-B14F-4D97-AF65-F5344CB8AC3E}">
        <p14:creationId xmlns:p14="http://schemas.microsoft.com/office/powerpoint/2010/main" val="9612063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78125" y="460496"/>
            <a:ext cx="8975950" cy="1163423"/>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3200" b="1">
                <a:solidFill>
                  <a:srgbClr val="0070C0"/>
                </a:solidFill>
                <a:latin typeface="Segoe UI"/>
              </a:rPr>
              <a:t>Engage with the team </a:t>
            </a:r>
            <a:endParaRPr lang="en-US" sz="3200" b="1">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 </a:t>
            </a:r>
          </a:p>
        </p:txBody>
      </p:sp>
      <p:graphicFrame>
        <p:nvGraphicFramePr>
          <p:cNvPr id="8" name="Table 7">
            <a:extLst>
              <a:ext uri="{FF2B5EF4-FFF2-40B4-BE49-F238E27FC236}">
                <a16:creationId xmlns:a16="http://schemas.microsoft.com/office/drawing/2014/main" id="{8BFDD43B-8C4D-B457-840E-EEE4580B8F0F}"/>
              </a:ext>
            </a:extLst>
          </p:cNvPr>
          <p:cNvGraphicFramePr>
            <a:graphicFrameLocks noGrp="1"/>
          </p:cNvGraphicFramePr>
          <p:nvPr/>
        </p:nvGraphicFramePr>
        <p:xfrm>
          <a:off x="859536" y="1623919"/>
          <a:ext cx="10332720" cy="3627120"/>
        </p:xfrm>
        <a:graphic>
          <a:graphicData uri="http://schemas.openxmlformats.org/drawingml/2006/table">
            <a:tbl>
              <a:tblPr firstRow="1" bandRow="1">
                <a:tableStyleId>{073A0DAA-6AF3-43AB-8588-CEC1D06C72B9}</a:tableStyleId>
              </a:tblPr>
              <a:tblGrid>
                <a:gridCol w="3941064">
                  <a:extLst>
                    <a:ext uri="{9D8B030D-6E8A-4147-A177-3AD203B41FA5}">
                      <a16:colId xmlns:a16="http://schemas.microsoft.com/office/drawing/2014/main" val="2014650578"/>
                    </a:ext>
                  </a:extLst>
                </a:gridCol>
                <a:gridCol w="6391656">
                  <a:extLst>
                    <a:ext uri="{9D8B030D-6E8A-4147-A177-3AD203B41FA5}">
                      <a16:colId xmlns:a16="http://schemas.microsoft.com/office/drawing/2014/main" val="1549858200"/>
                    </a:ext>
                  </a:extLst>
                </a:gridCol>
              </a:tblGrid>
              <a:tr h="356410">
                <a:tc>
                  <a:txBody>
                    <a:bodyPr/>
                    <a:lstStyle/>
                    <a:p>
                      <a:r>
                        <a:rPr lang="en-US" sz="2400">
                          <a:latin typeface="Segoe UI"/>
                          <a:cs typeface="Segoe UI"/>
                        </a:rPr>
                        <a:t>Engagement</a:t>
                      </a:r>
                    </a:p>
                  </a:txBody>
                  <a:tcPr/>
                </a:tc>
                <a:tc>
                  <a:txBody>
                    <a:bodyPr/>
                    <a:lstStyle/>
                    <a:p>
                      <a:r>
                        <a:rPr lang="en-US" sz="2400">
                          <a:latin typeface="Segoe UI"/>
                          <a:cs typeface="Segoe UI"/>
                        </a:rPr>
                        <a:t>Where to go</a:t>
                      </a:r>
                    </a:p>
                  </a:txBody>
                  <a:tcPr/>
                </a:tc>
                <a:extLst>
                  <a:ext uri="{0D108BD9-81ED-4DB2-BD59-A6C34878D82A}">
                    <a16:rowId xmlns:a16="http://schemas.microsoft.com/office/drawing/2014/main" val="3620981387"/>
                  </a:ext>
                </a:extLst>
              </a:tr>
              <a:tr h="370839">
                <a:tc>
                  <a:txBody>
                    <a:bodyPr/>
                    <a:lstStyle/>
                    <a:p>
                      <a:pPr lvl="0">
                        <a:buNone/>
                      </a:pPr>
                      <a:r>
                        <a:rPr lang="en-US" sz="2400" b="0" i="0" u="none" strike="noStrike" noProof="0">
                          <a:latin typeface="Segoe UI"/>
                          <a:cs typeface="Segoe UI"/>
                        </a:rPr>
                        <a:t>Technical questions about Office Add-ins</a:t>
                      </a:r>
                      <a:endParaRPr lang="en-US" sz="2400">
                        <a:latin typeface="Segoe UI"/>
                        <a:cs typeface="Segoe UI"/>
                      </a:endParaRPr>
                    </a:p>
                  </a:txBody>
                  <a:tcPr/>
                </a:tc>
                <a:tc>
                  <a:txBody>
                    <a:bodyPr/>
                    <a:lstStyle/>
                    <a:p>
                      <a:pPr lvl="0">
                        <a:buNone/>
                      </a:pPr>
                      <a:r>
                        <a:rPr lang="en-US" sz="2400" u="sng" kern="1200">
                          <a:solidFill>
                            <a:schemeClr val="dk1"/>
                          </a:solidFill>
                          <a:effectLst/>
                          <a:latin typeface="Segoe UI" panose="020B0502040204020203" pitchFamily="34" charset="0"/>
                          <a:cs typeface="Segoe UI" panose="020B0502040204020203" pitchFamily="34" charset="0"/>
                          <a:hlinkClick r:id="rId3"/>
                        </a:rPr>
                        <a:t>https://aka.ms/office-addins-dev-questions</a:t>
                      </a:r>
                      <a:endParaRPr lang="en-US" sz="2400">
                        <a:latin typeface="Segoe UI" panose="020B0502040204020203" pitchFamily="34" charset="0"/>
                        <a:cs typeface="Segoe UI" panose="020B0502040204020203" pitchFamily="34" charset="0"/>
                      </a:endParaRPr>
                    </a:p>
                    <a:p>
                      <a:pPr lvl="0">
                        <a:buNone/>
                      </a:pPr>
                      <a:r>
                        <a:rPr lang="en-US" sz="2000" b="1" u="none" kern="1200">
                          <a:solidFill>
                            <a:schemeClr val="dk1"/>
                          </a:solidFill>
                          <a:effectLst/>
                          <a:latin typeface="Segoe UI"/>
                          <a:cs typeface="Segoe UI"/>
                        </a:rPr>
                        <a:t>[</a:t>
                      </a:r>
                      <a:r>
                        <a:rPr lang="en-US" sz="2000" b="1" i="0" u="none" strike="noStrike" kern="1200" noProof="0">
                          <a:effectLst/>
                          <a:latin typeface="Segoe UI"/>
                          <a:cs typeface="Segoe UI"/>
                        </a:rPr>
                        <a:t>office-</a:t>
                      </a:r>
                      <a:r>
                        <a:rPr lang="en-US" sz="2000" b="1" i="0" u="none" strike="noStrike" kern="1200" noProof="0" err="1">
                          <a:effectLst/>
                          <a:latin typeface="Segoe UI"/>
                          <a:cs typeface="Segoe UI"/>
                        </a:rPr>
                        <a:t>js</a:t>
                      </a:r>
                      <a:r>
                        <a:rPr lang="en-US" sz="2000" b="1" i="0" u="none" strike="noStrike" kern="1200" noProof="0">
                          <a:effectLst/>
                          <a:latin typeface="Segoe UI"/>
                          <a:cs typeface="Segoe UI"/>
                        </a:rPr>
                        <a:t>-dev</a:t>
                      </a:r>
                      <a:r>
                        <a:rPr lang="en-US" sz="2000" b="1" u="none" kern="1200">
                          <a:solidFill>
                            <a:schemeClr val="dk1"/>
                          </a:solidFill>
                          <a:effectLst/>
                          <a:latin typeface="Segoe UI"/>
                          <a:cs typeface="Segoe UI"/>
                        </a:rPr>
                        <a:t>] [</a:t>
                      </a:r>
                      <a:r>
                        <a:rPr lang="en-US" sz="2000" b="1" i="0" u="none" strike="noStrike" kern="1200" noProof="0">
                          <a:effectLst/>
                          <a:latin typeface="Segoe UI"/>
                          <a:cs typeface="Segoe UI"/>
                        </a:rPr>
                        <a:t>office-</a:t>
                      </a:r>
                      <a:r>
                        <a:rPr lang="en-US" sz="2000" b="1" i="0" u="none" strike="noStrike" kern="1200" noProof="0" err="1">
                          <a:effectLst/>
                          <a:latin typeface="Segoe UI"/>
                          <a:cs typeface="Segoe UI"/>
                        </a:rPr>
                        <a:t>addins</a:t>
                      </a:r>
                      <a:r>
                        <a:rPr lang="en-US" sz="2000" b="1" i="0" u="none" strike="noStrike" kern="1200" noProof="0">
                          <a:effectLst/>
                          <a:latin typeface="Segoe UI"/>
                          <a:cs typeface="Segoe UI"/>
                        </a:rPr>
                        <a:t>-dev</a:t>
                      </a:r>
                      <a:r>
                        <a:rPr lang="en-US" sz="2000" b="1" u="none" kern="1200">
                          <a:solidFill>
                            <a:schemeClr val="dk1"/>
                          </a:solidFill>
                          <a:effectLst/>
                          <a:latin typeface="Segoe UI"/>
                          <a:cs typeface="Segoe UI"/>
                        </a:rPr>
                        <a:t>]</a:t>
                      </a:r>
                    </a:p>
                    <a:p>
                      <a:pPr lvl="0">
                        <a:buNone/>
                      </a:pPr>
                      <a:endParaRPr lang="en-US" sz="2400">
                        <a:latin typeface="Segoe UI" panose="020B0502040204020203" pitchFamily="34" charset="0"/>
                        <a:cs typeface="Segoe UI" panose="020B0502040204020203" pitchFamily="34" charset="0"/>
                        <a:hlinkClick r:id="rId4"/>
                      </a:endParaRPr>
                    </a:p>
                    <a:p>
                      <a:r>
                        <a:rPr lang="en-US" sz="2400">
                          <a:latin typeface="Segoe UI" panose="020B0502040204020203" pitchFamily="34" charset="0"/>
                          <a:cs typeface="Segoe UI" panose="020B0502040204020203" pitchFamily="34" charset="0"/>
                          <a:hlinkClick r:id="rId4"/>
                        </a:rPr>
                        <a:t>https://stackoverflow.com</a:t>
                      </a:r>
                      <a:r>
                        <a:rPr lang="en-US" sz="2400">
                          <a:latin typeface="Segoe UI" panose="020B0502040204020203" pitchFamily="34" charset="0"/>
                          <a:cs typeface="Segoe UI" panose="020B0502040204020203" pitchFamily="34" charset="0"/>
                        </a:rPr>
                        <a:t> </a:t>
                      </a:r>
                    </a:p>
                    <a:p>
                      <a:r>
                        <a:rPr lang="en-US" sz="2000" b="1">
                          <a:latin typeface="Segoe UI"/>
                          <a:cs typeface="Segoe UI"/>
                        </a:rPr>
                        <a:t>[office-</a:t>
                      </a:r>
                      <a:r>
                        <a:rPr lang="en-US" sz="2000" b="1" err="1">
                          <a:latin typeface="Segoe UI"/>
                          <a:cs typeface="Segoe UI"/>
                        </a:rPr>
                        <a:t>js</a:t>
                      </a:r>
                      <a:r>
                        <a:rPr lang="en-US" sz="2000" b="1">
                          <a:latin typeface="Segoe UI"/>
                          <a:cs typeface="Segoe UI"/>
                        </a:rPr>
                        <a:t>] [outlook-web-</a:t>
                      </a:r>
                      <a:r>
                        <a:rPr lang="en-US" sz="2000" b="1" err="1">
                          <a:latin typeface="Segoe UI"/>
                          <a:cs typeface="Segoe UI"/>
                        </a:rPr>
                        <a:t>addins</a:t>
                      </a:r>
                      <a:r>
                        <a:rPr lang="en-US" sz="2000" b="1">
                          <a:latin typeface="Segoe UI"/>
                          <a:cs typeface="Segoe UI"/>
                        </a:rPr>
                        <a:t>] [office-scripts]</a:t>
                      </a:r>
                    </a:p>
                  </a:txBody>
                  <a:tcPr/>
                </a:tc>
                <a:extLst>
                  <a:ext uri="{0D108BD9-81ED-4DB2-BD59-A6C34878D82A}">
                    <a16:rowId xmlns:a16="http://schemas.microsoft.com/office/drawing/2014/main" val="646979704"/>
                  </a:ext>
                </a:extLst>
              </a:tr>
              <a:tr h="370840">
                <a:tc>
                  <a:txBody>
                    <a:bodyPr/>
                    <a:lstStyle/>
                    <a:p>
                      <a:r>
                        <a:rPr lang="en-US" sz="2400">
                          <a:latin typeface="Segoe UI"/>
                          <a:cs typeface="Segoe UI"/>
                        </a:rPr>
                        <a:t>Product bugs</a:t>
                      </a:r>
                    </a:p>
                  </a:txBody>
                  <a:tcPr/>
                </a:tc>
                <a:tc>
                  <a:txBody>
                    <a:bodyPr/>
                    <a:lstStyle/>
                    <a:p>
                      <a:r>
                        <a:rPr lang="en-US" sz="2400">
                          <a:latin typeface="Segoe UI" panose="020B0502040204020203" pitchFamily="34" charset="0"/>
                          <a:cs typeface="Segoe UI" panose="020B0502040204020203" pitchFamily="34" charset="0"/>
                          <a:hlinkClick r:id="rId5"/>
                        </a:rPr>
                        <a:t>https://github.com/OfficeDev/</a:t>
                      </a:r>
                      <a:r>
                        <a:rPr lang="en-US" sz="2400" b="1">
                          <a:latin typeface="Segoe UI" panose="020B0502040204020203" pitchFamily="34" charset="0"/>
                          <a:cs typeface="Segoe UI" panose="020B0502040204020203" pitchFamily="34" charset="0"/>
                          <a:hlinkClick r:id="rId5"/>
                        </a:rPr>
                        <a:t>office-js</a:t>
                      </a:r>
                      <a:r>
                        <a:rPr lang="en-US" sz="2400" b="1">
                          <a:latin typeface="Segoe UI" panose="020B0502040204020203" pitchFamily="34" charset="0"/>
                          <a:cs typeface="Segoe UI" panose="020B0502040204020203" pitchFamily="34" charset="0"/>
                        </a:rPr>
                        <a:t> </a:t>
                      </a:r>
                    </a:p>
                  </a:txBody>
                  <a:tcPr/>
                </a:tc>
                <a:extLst>
                  <a:ext uri="{0D108BD9-81ED-4DB2-BD59-A6C34878D82A}">
                    <a16:rowId xmlns:a16="http://schemas.microsoft.com/office/drawing/2014/main" val="1687387376"/>
                  </a:ext>
                </a:extLst>
              </a:tr>
              <a:tr h="370840">
                <a:tc>
                  <a:txBody>
                    <a:bodyPr/>
                    <a:lstStyle/>
                    <a:p>
                      <a:r>
                        <a:rPr lang="en-US" sz="2400">
                          <a:latin typeface="Segoe UI"/>
                          <a:cs typeface="Segoe UI"/>
                        </a:rPr>
                        <a:t>Feature requests and ideas</a:t>
                      </a:r>
                    </a:p>
                  </a:txBody>
                  <a:tcPr/>
                </a:tc>
                <a:tc>
                  <a:txBody>
                    <a:bodyPr/>
                    <a:lstStyle/>
                    <a:p>
                      <a:r>
                        <a:rPr lang="en-US" sz="2400" b="0" i="0" u="sng" strike="noStrike" kern="1200">
                          <a:solidFill>
                            <a:schemeClr val="dk1"/>
                          </a:solidFill>
                          <a:effectLst/>
                          <a:latin typeface="Segoe UI" panose="020B0502040204020203" pitchFamily="34" charset="0"/>
                          <a:ea typeface="+mn-ea"/>
                          <a:cs typeface="Segoe UI" panose="020B0502040204020203" pitchFamily="34" charset="0"/>
                          <a:hlinkClick r:id="rId6"/>
                        </a:rPr>
                        <a:t>https://aka.ms/m365dev-suggestions</a:t>
                      </a:r>
                      <a:endParaRPr lang="en-US" sz="2400" b="1">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988641810"/>
                  </a:ext>
                </a:extLst>
              </a:tr>
              <a:tr h="370840">
                <a:tc>
                  <a:txBody>
                    <a:bodyPr/>
                    <a:lstStyle/>
                    <a:p>
                      <a:r>
                        <a:rPr lang="en-US" sz="2400">
                          <a:latin typeface="Segoe UI"/>
                          <a:cs typeface="Segoe UI"/>
                        </a:rPr>
                        <a:t>Send a Smile or Frown</a:t>
                      </a:r>
                    </a:p>
                  </a:txBody>
                  <a:tcPr/>
                </a:tc>
                <a:tc>
                  <a:txBody>
                    <a:bodyPr/>
                    <a:lstStyle/>
                    <a:p>
                      <a:r>
                        <a:rPr lang="en-US" sz="2400">
                          <a:latin typeface="Segoe UI"/>
                          <a:cs typeface="Segoe UI"/>
                        </a:rPr>
                        <a:t>Inside Office</a:t>
                      </a:r>
                    </a:p>
                  </a:txBody>
                  <a:tcPr/>
                </a:tc>
                <a:extLst>
                  <a:ext uri="{0D108BD9-81ED-4DB2-BD59-A6C34878D82A}">
                    <a16:rowId xmlns:a16="http://schemas.microsoft.com/office/drawing/2014/main" val="2569973482"/>
                  </a:ext>
                </a:extLst>
              </a:tr>
            </a:tbl>
          </a:graphicData>
        </a:graphic>
      </p:graphicFrame>
    </p:spTree>
    <p:extLst>
      <p:ext uri="{BB962C8B-B14F-4D97-AF65-F5344CB8AC3E}">
        <p14:creationId xmlns:p14="http://schemas.microsoft.com/office/powerpoint/2010/main" val="27735846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78125" y="460496"/>
            <a:ext cx="8975950" cy="1163423"/>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3200" b="1">
                <a:solidFill>
                  <a:srgbClr val="0070C0"/>
                </a:solidFill>
                <a:latin typeface="Segoe UI"/>
              </a:rPr>
              <a:t>Microsoft 365 </a:t>
            </a:r>
            <a:r>
              <a:rPr lang="en-US" sz="3200" b="1">
                <a:gradFill>
                  <a:gsLst>
                    <a:gs pos="2917">
                      <a:srgbClr val="2F2F2F"/>
                    </a:gs>
                    <a:gs pos="30000">
                      <a:srgbClr val="2F2F2F"/>
                    </a:gs>
                  </a:gsLst>
                  <a:lin ang="5400000" scaled="0"/>
                </a:gradFill>
                <a:latin typeface="Segoe UI"/>
              </a:rPr>
              <a:t>developer community calls</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78124" y="1317266"/>
            <a:ext cx="11628884" cy="5024477"/>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2400">
                <a:gradFill>
                  <a:gsLst>
                    <a:gs pos="2917">
                      <a:srgbClr val="2F2F2F"/>
                    </a:gs>
                    <a:gs pos="30000">
                      <a:srgbClr val="2F2F2F"/>
                    </a:gs>
                  </a:gsLst>
                  <a:lin ang="5400000" scaled="0"/>
                </a:gradFill>
                <a:latin typeface="Segoe UI"/>
              </a:rPr>
              <a:t>Microsoft 365 platform call </a:t>
            </a:r>
            <a:r>
              <a:rPr lang="en-US" sz="1078">
                <a:gradFill>
                  <a:gsLst>
                    <a:gs pos="2917">
                      <a:srgbClr val="2F2F2F"/>
                    </a:gs>
                    <a:gs pos="30000">
                      <a:srgbClr val="2F2F2F"/>
                    </a:gs>
                  </a:gsLst>
                  <a:lin ang="5400000" scaled="0"/>
                </a:gradFill>
                <a:latin typeface="Segoe UI"/>
              </a:rPr>
              <a:t>(weekly)</a:t>
            </a:r>
            <a:r>
              <a:rPr lang="en-US" sz="2400">
                <a:gradFill>
                  <a:gsLst>
                    <a:gs pos="2917">
                      <a:srgbClr val="2F2F2F"/>
                    </a:gs>
                    <a:gs pos="30000">
                      <a:srgbClr val="2F2F2F"/>
                    </a:gs>
                  </a:gsLst>
                  <a:lin ang="5400000" scaled="0"/>
                </a:gradFill>
                <a:latin typeface="Segoe UI"/>
              </a:rPr>
              <a:t>	</a:t>
            </a:r>
            <a:r>
              <a:rPr lang="en-US" sz="2400">
                <a:gradFill>
                  <a:gsLst>
                    <a:gs pos="2917">
                      <a:srgbClr val="2F2F2F"/>
                    </a:gs>
                    <a:gs pos="30000">
                      <a:srgbClr val="2F2F2F"/>
                    </a:gs>
                  </a:gsLst>
                  <a:lin ang="5400000" scaled="0"/>
                </a:gradFill>
                <a:latin typeface="Segoe UI"/>
                <a:hlinkClick r:id="rId3"/>
              </a:rPr>
              <a:t>https://aka.ms/m365-dev-call</a:t>
            </a:r>
            <a:br>
              <a:rPr lang="en-US" sz="2400">
                <a:gradFill>
                  <a:gsLst>
                    <a:gs pos="2917">
                      <a:srgbClr val="2F2F2F"/>
                    </a:gs>
                    <a:gs pos="30000">
                      <a:srgbClr val="2F2F2F"/>
                    </a:gs>
                  </a:gsLst>
                  <a:lin ang="5400000" scaled="0"/>
                </a:gradFill>
                <a:latin typeface="Segoe UI"/>
              </a:rPr>
            </a:br>
            <a:r>
              <a:rPr lang="en-US" sz="2400">
                <a:gradFill>
                  <a:gsLst>
                    <a:gs pos="2917">
                      <a:srgbClr val="2F2F2F"/>
                    </a:gs>
                    <a:gs pos="30000">
                      <a:srgbClr val="2F2F2F"/>
                    </a:gs>
                  </a:gsLst>
                  <a:lin ang="5400000" scaled="0"/>
                </a:gradFill>
                <a:latin typeface="Segoe UI"/>
              </a:rPr>
              <a:t>	</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Microsoft 365 &amp; Power Platform</a:t>
            </a:r>
            <a:br>
              <a:rPr lang="en-US" sz="2400">
                <a:gradFill>
                  <a:gsLst>
                    <a:gs pos="2917">
                      <a:srgbClr val="2F2F2F"/>
                    </a:gs>
                    <a:gs pos="30000">
                      <a:srgbClr val="2F2F2F"/>
                    </a:gs>
                  </a:gsLst>
                  <a:lin ang="5400000" scaled="0"/>
                </a:gradFill>
                <a:latin typeface="Segoe UI"/>
              </a:rPr>
            </a:br>
            <a:r>
              <a:rPr lang="en-US" sz="2400">
                <a:gradFill>
                  <a:gsLst>
                    <a:gs pos="2917">
                      <a:srgbClr val="2F2F2F"/>
                    </a:gs>
                    <a:gs pos="30000">
                      <a:srgbClr val="2F2F2F"/>
                    </a:gs>
                  </a:gsLst>
                  <a:lin ang="5400000" scaled="0"/>
                </a:gradFill>
                <a:latin typeface="Segoe UI"/>
              </a:rPr>
              <a:t>Development </a:t>
            </a:r>
            <a:r>
              <a:rPr lang="en-US" sz="1078">
                <a:gradFill>
                  <a:gsLst>
                    <a:gs pos="2917">
                      <a:srgbClr val="2F2F2F"/>
                    </a:gs>
                    <a:gs pos="30000">
                      <a:srgbClr val="2F2F2F"/>
                    </a:gs>
                  </a:gsLst>
                  <a:lin ang="5400000" scaled="0"/>
                </a:gradFill>
                <a:latin typeface="Segoe UI"/>
              </a:rPr>
              <a:t>(bi-weekly)		</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4">
                  <a:extLst>
                    <a:ext uri="{A12FA001-AC4F-418D-AE19-62706E023703}">
                      <ahyp:hlinkClr xmlns:ahyp="http://schemas.microsoft.com/office/drawing/2018/hyperlinkcolor" val="tx"/>
                    </a:ext>
                  </a:extLst>
                </a:hlinkClick>
              </a:rPr>
              <a:t>https://aka.ms/m365-dev-sig</a:t>
            </a:r>
            <a:r>
              <a:rPr lang="en-US" sz="2400">
                <a:solidFill>
                  <a:srgbClr val="0070C0"/>
                </a:solidFill>
                <a:latin typeface="Segoe UI"/>
              </a:rPr>
              <a:t> </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Viva Connections &amp; </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SharePoint Framework </a:t>
            </a:r>
            <a:r>
              <a:rPr lang="en-US" sz="1176">
                <a:gradFill>
                  <a:gsLst>
                    <a:gs pos="2917">
                      <a:srgbClr val="2F2F2F"/>
                    </a:gs>
                    <a:gs pos="30000">
                      <a:srgbClr val="2F2F2F"/>
                    </a:gs>
                  </a:gsLst>
                  <a:lin ang="5400000" scaled="0"/>
                </a:gradFill>
                <a:latin typeface="Segoe UI"/>
              </a:rPr>
              <a:t>(bi-weekly)</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5">
                  <a:extLst>
                    <a:ext uri="{A12FA001-AC4F-418D-AE19-62706E023703}">
                      <ahyp:hlinkClr xmlns:ahyp="http://schemas.microsoft.com/office/drawing/2018/hyperlinkcolor" val="tx"/>
                    </a:ext>
                  </a:extLst>
                </a:hlinkClick>
              </a:rPr>
              <a:t>https://aka.ms/spdev-spfx-call</a:t>
            </a:r>
            <a:r>
              <a:rPr lang="en-US" sz="2400">
                <a:solidFill>
                  <a:srgbClr val="0070C0"/>
                </a:solidFill>
                <a:latin typeface="Segoe UI"/>
              </a:rPr>
              <a:t> </a:t>
            </a:r>
          </a:p>
          <a:p>
            <a:pPr defTabSz="914367">
              <a:lnSpc>
                <a:spcPct val="90000"/>
              </a:lnSpc>
              <a:spcAft>
                <a:spcPts val="600"/>
              </a:spcAft>
            </a:pPr>
            <a:endParaRPr lang="en-US" sz="2400">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Adaptive Cards</a:t>
            </a:r>
            <a:r>
              <a:rPr lang="en-US" sz="2745">
                <a:gradFill>
                  <a:gsLst>
                    <a:gs pos="2917">
                      <a:srgbClr val="2F2F2F"/>
                    </a:gs>
                    <a:gs pos="30000">
                      <a:srgbClr val="2F2F2F"/>
                    </a:gs>
                  </a:gsLst>
                  <a:lin ang="5400000" scaled="0"/>
                </a:gradFill>
                <a:latin typeface="Segoe UI"/>
              </a:rPr>
              <a:t> </a:t>
            </a:r>
            <a:r>
              <a:rPr lang="en-US" sz="1078">
                <a:gradFill>
                  <a:gsLst>
                    <a:gs pos="2917">
                      <a:srgbClr val="2F2F2F"/>
                    </a:gs>
                    <a:gs pos="30000">
                      <a:srgbClr val="2F2F2F"/>
                    </a:gs>
                  </a:gsLst>
                  <a:lin ang="5400000" scaled="0"/>
                </a:gradFill>
                <a:latin typeface="Segoe UI"/>
              </a:rPr>
              <a:t>(monthly) </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6">
                  <a:extLst>
                    <a:ext uri="{A12FA001-AC4F-418D-AE19-62706E023703}">
                      <ahyp:hlinkClr xmlns:ahyp="http://schemas.microsoft.com/office/drawing/2018/hyperlinkcolor" val="tx"/>
                    </a:ext>
                  </a:extLst>
                </a:hlinkClick>
              </a:rPr>
              <a:t>https://aka.ms/adaptivecardscommunitycall</a:t>
            </a:r>
            <a:endParaRPr lang="en-US" sz="2400">
              <a:solidFill>
                <a:srgbClr val="0070C0"/>
              </a:soli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Microsoft identity platform</a:t>
            </a:r>
            <a:r>
              <a:rPr lang="en-US" sz="1078">
                <a:gradFill>
                  <a:gsLst>
                    <a:gs pos="2917">
                      <a:srgbClr val="2F2F2F"/>
                    </a:gs>
                    <a:gs pos="30000">
                      <a:srgbClr val="2F2F2F"/>
                    </a:gs>
                  </a:gsLst>
                  <a:lin ang="5400000" scaled="0"/>
                </a:gradFill>
                <a:latin typeface="Segoe UI"/>
              </a:rPr>
              <a:t> (monthly) </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7">
                  <a:extLst>
                    <a:ext uri="{A12FA001-AC4F-418D-AE19-62706E023703}">
                      <ahyp:hlinkClr xmlns:ahyp="http://schemas.microsoft.com/office/drawing/2018/hyperlinkcolor" val="tx"/>
                    </a:ext>
                  </a:extLst>
                </a:hlinkClick>
              </a:rPr>
              <a:t>https://aka.ms/IDDevCommunityCalendar</a:t>
            </a:r>
            <a:r>
              <a:rPr lang="en-US" sz="2400">
                <a:solidFill>
                  <a:srgbClr val="0070C0"/>
                </a:solidFill>
                <a:latin typeface="Segoe UI"/>
              </a:rPr>
              <a:t>  </a:t>
            </a:r>
            <a:r>
              <a:rPr lang="en-US" sz="2400">
                <a:gradFill>
                  <a:gsLst>
                    <a:gs pos="2917">
                      <a:srgbClr val="2F2F2F"/>
                    </a:gs>
                    <a:gs pos="30000">
                      <a:srgbClr val="2F2F2F"/>
                    </a:gs>
                  </a:gsLst>
                  <a:lin ang="5400000" scaled="0"/>
                </a:gradFill>
                <a:latin typeface="Segoe UI"/>
              </a:rPr>
              <a:t>	</a:t>
            </a:r>
            <a:endParaRPr lang="en-US" sz="2400">
              <a:solidFill>
                <a:srgbClr val="0070C0"/>
              </a:soli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Office Add-ins </a:t>
            </a:r>
            <a:r>
              <a:rPr lang="en-US" sz="1078">
                <a:gradFill>
                  <a:gsLst>
                    <a:gs pos="2917">
                      <a:srgbClr val="2F2F2F"/>
                    </a:gs>
                    <a:gs pos="30000">
                      <a:srgbClr val="2F2F2F"/>
                    </a:gs>
                  </a:gsLst>
                  <a:lin ang="5400000" scaled="0"/>
                </a:gradFill>
                <a:latin typeface="Segoe UI"/>
              </a:rPr>
              <a:t>(monthly) </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8">
                  <a:extLst>
                    <a:ext uri="{A12FA001-AC4F-418D-AE19-62706E023703}">
                      <ahyp:hlinkClr xmlns:ahyp="http://schemas.microsoft.com/office/drawing/2018/hyperlinkcolor" val="tx"/>
                    </a:ext>
                  </a:extLst>
                </a:hlinkClick>
              </a:rPr>
              <a:t>https://aka.ms/officeaddinscommunitycall</a:t>
            </a:r>
            <a:r>
              <a:rPr lang="en-US" sz="2400">
                <a:solidFill>
                  <a:srgbClr val="0070C0"/>
                </a:solidFill>
                <a:latin typeface="Segoe UI"/>
              </a:rPr>
              <a:t> </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Power Platform </a:t>
            </a:r>
            <a:r>
              <a:rPr lang="en-US" sz="1078">
                <a:gradFill>
                  <a:gsLst>
                    <a:gs pos="2917">
                      <a:srgbClr val="2F2F2F"/>
                    </a:gs>
                    <a:gs pos="30000">
                      <a:srgbClr val="2F2F2F"/>
                    </a:gs>
                  </a:gsLst>
                  <a:lin ang="5400000" scaled="0"/>
                </a:gradFill>
                <a:latin typeface="Segoe UI"/>
              </a:rPr>
              <a:t>(monthly)</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9">
                  <a:extLst>
                    <a:ext uri="{A12FA001-AC4F-418D-AE19-62706E023703}">
                      <ahyp:hlinkClr xmlns:ahyp="http://schemas.microsoft.com/office/drawing/2018/hyperlinkcolor" val="tx"/>
                    </a:ext>
                  </a:extLst>
                </a:hlinkClick>
              </a:rPr>
              <a:t>https://aka.ms/PowerPlatformMonthlyCall</a:t>
            </a:r>
            <a:r>
              <a:rPr lang="en-US" sz="2400">
                <a:solidFill>
                  <a:srgbClr val="0070C0"/>
                </a:solidFill>
                <a:latin typeface="Segoe UI"/>
              </a:rPr>
              <a:t> </a:t>
            </a:r>
          </a:p>
          <a:p>
            <a:pPr defTabSz="914367">
              <a:lnSpc>
                <a:spcPct val="90000"/>
              </a:lnSpc>
              <a:spcAft>
                <a:spcPts val="600"/>
              </a:spcAft>
            </a:pPr>
            <a:endParaRPr lang="en-US" sz="2400">
              <a:gradFill>
                <a:gsLst>
                  <a:gs pos="2917">
                    <a:srgbClr val="2F2F2F"/>
                  </a:gs>
                  <a:gs pos="30000">
                    <a:srgbClr val="2F2F2F"/>
                  </a:gs>
                </a:gsLst>
                <a:lin ang="5400000" scaled="0"/>
              </a:gradFill>
              <a:latin typeface="Segoe UI"/>
            </a:endParaRPr>
          </a:p>
        </p:txBody>
      </p:sp>
      <p:sp>
        <p:nvSpPr>
          <p:cNvPr id="9" name="TextBox 3">
            <a:extLst>
              <a:ext uri="{FF2B5EF4-FFF2-40B4-BE49-F238E27FC236}">
                <a16:creationId xmlns:a16="http://schemas.microsoft.com/office/drawing/2014/main" id="{B744361F-8DC6-418C-B984-687A156037B4}"/>
              </a:ext>
            </a:extLst>
          </p:cNvPr>
          <p:cNvSpPr txBox="1"/>
          <p:nvPr/>
        </p:nvSpPr>
        <p:spPr>
          <a:xfrm>
            <a:off x="478125" y="5769729"/>
            <a:ext cx="10246728" cy="627827"/>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lnSpc>
                <a:spcPct val="90000"/>
              </a:lnSpc>
              <a:spcAft>
                <a:spcPts val="600"/>
              </a:spcAft>
            </a:pPr>
            <a:r>
              <a:rPr lang="en-US" sz="2400">
                <a:solidFill>
                  <a:srgbClr val="0070C0"/>
                </a:solidFill>
                <a:latin typeface="Segoe UI"/>
              </a:rPr>
              <a:t>All calls and assets: </a:t>
            </a:r>
            <a:r>
              <a:rPr lang="en-US" sz="2400" b="1">
                <a:solidFill>
                  <a:srgbClr val="0070C0"/>
                </a:solidFill>
                <a:latin typeface="Segoe UI"/>
                <a:hlinkClick r:id="rId10">
                  <a:extLst>
                    <a:ext uri="{A12FA001-AC4F-418D-AE19-62706E023703}">
                      <ahyp:hlinkClr xmlns:ahyp="http://schemas.microsoft.com/office/drawing/2018/hyperlinkcolor" val="tx"/>
                    </a:ext>
                  </a:extLst>
                </a:hlinkClick>
              </a:rPr>
              <a:t>https://aka.ms/m365pnp</a:t>
            </a:r>
            <a:r>
              <a:rPr lang="en-US" sz="2400" b="1">
                <a:solidFill>
                  <a:srgbClr val="0070C0"/>
                </a:solidFill>
                <a:latin typeface="Segoe UI"/>
              </a:rPr>
              <a:t> </a:t>
            </a:r>
            <a:endParaRPr lang="en-US" sz="2400">
              <a:solidFill>
                <a:srgbClr val="0070C0"/>
              </a:solidFill>
              <a:latin typeface="Segoe UI"/>
            </a:endParaRPr>
          </a:p>
        </p:txBody>
      </p:sp>
    </p:spTree>
    <p:extLst>
      <p:ext uri="{BB962C8B-B14F-4D97-AF65-F5344CB8AC3E}">
        <p14:creationId xmlns:p14="http://schemas.microsoft.com/office/powerpoint/2010/main" val="7619777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33379" y="1236094"/>
            <a:ext cx="10925242" cy="5851256"/>
          </a:xfrm>
        </p:spPr>
        <p:txBody>
          <a:bodyPr vert="horz" wrap="square" lIns="146284" tIns="91427" rIns="146284" bIns="91427" rtlCol="0" anchor="t">
            <a:spAutoFit/>
          </a:bodyPr>
          <a:lstStyle/>
          <a:p>
            <a:pPr marL="0" indent="0" algn="ctr">
              <a:spcBef>
                <a:spcPts val="600"/>
              </a:spcBef>
              <a:buNone/>
            </a:pPr>
            <a:r>
              <a:rPr lang="en-US" sz="2794">
                <a:latin typeface="Segoe UI"/>
                <a:cs typeface="Segoe UI Semibold"/>
              </a:rPr>
              <a:t>Recording will be available in 24 hours on</a:t>
            </a:r>
          </a:p>
          <a:p>
            <a:pPr marL="0" indent="0" algn="ctr">
              <a:spcBef>
                <a:spcPts val="600"/>
              </a:spcBef>
              <a:buNone/>
            </a:pPr>
            <a:r>
              <a:rPr lang="en-US" sz="2794">
                <a:solidFill>
                  <a:schemeClr val="accent1"/>
                </a:solidFill>
                <a:latin typeface="Segoe UI"/>
                <a:cs typeface="Segoe UI Semibold"/>
              </a:rPr>
              <a:t>Microsoft 365</a:t>
            </a:r>
            <a:r>
              <a:rPr lang="en-US" sz="2794">
                <a:latin typeface="Segoe UI"/>
                <a:cs typeface="Segoe UI Semibold"/>
              </a:rPr>
              <a:t> Community (PnP) YouTube channel</a:t>
            </a:r>
          </a:p>
          <a:p>
            <a:pPr marL="0" indent="0" algn="ctr">
              <a:spcBef>
                <a:spcPts val="600"/>
              </a:spcBef>
              <a:buNone/>
            </a:pPr>
            <a:r>
              <a:rPr lang="en-US" sz="2794">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https://aka.ms/M365PnP/videos</a:t>
            </a:r>
            <a:endParaRPr lang="en-US" sz="2794">
              <a:solidFill>
                <a:schemeClr val="accent1"/>
              </a:solidFill>
              <a:latin typeface="Segoe UI"/>
              <a:cs typeface="Segoe UI Semibold"/>
            </a:endParaRPr>
          </a:p>
          <a:p>
            <a:pPr marL="0" indent="0" algn="ctr">
              <a:spcBef>
                <a:spcPts val="600"/>
              </a:spcBef>
              <a:buNone/>
            </a:pPr>
            <a:r>
              <a:rPr lang="en-US" sz="1961" i="1">
                <a:solidFill>
                  <a:srgbClr val="0070C0"/>
                </a:solidFill>
                <a:latin typeface="Segoe UI"/>
                <a:cs typeface="Segoe UI Semibold"/>
              </a:rPr>
              <a:t>(subscribe today)</a:t>
            </a:r>
          </a:p>
          <a:p>
            <a:pPr marL="0" indent="0" algn="ctr">
              <a:spcBef>
                <a:spcPts val="600"/>
              </a:spcBef>
              <a:buNone/>
            </a:pPr>
            <a:endParaRPr lang="en-US" sz="2800">
              <a:latin typeface="Segoe UI"/>
              <a:cs typeface="Segoe UI Semibold"/>
            </a:endParaRPr>
          </a:p>
          <a:p>
            <a:pPr marL="0" indent="0" algn="ctr">
              <a:spcBef>
                <a:spcPts val="600"/>
              </a:spcBef>
              <a:buNone/>
            </a:pPr>
            <a:r>
              <a:rPr lang="en-US" sz="2794">
                <a:latin typeface="Segoe UI"/>
                <a:cs typeface="Segoe UI Semibold"/>
              </a:rPr>
              <a:t>Follow us on Twitter </a:t>
            </a:r>
          </a:p>
          <a:p>
            <a:pPr marL="0" indent="0" algn="ctr">
              <a:spcBef>
                <a:spcPts val="600"/>
              </a:spcBef>
              <a:buNone/>
            </a:pPr>
            <a:r>
              <a:rPr lang="en-US" sz="2794">
                <a:solidFill>
                  <a:srgbClr val="0070C0"/>
                </a:solidFill>
                <a:latin typeface="Segoe UI"/>
                <a:cs typeface="Segoe UI Semibold"/>
              </a:rPr>
              <a:t>@Microsoft365Dev</a:t>
            </a:r>
            <a:r>
              <a:rPr lang="en-US" sz="2794">
                <a:solidFill>
                  <a:schemeClr val="tx1"/>
                </a:solidFill>
                <a:latin typeface="Segoe UI"/>
                <a:cs typeface="Segoe UI Semibold"/>
              </a:rPr>
              <a:t> | </a:t>
            </a:r>
            <a:r>
              <a:rPr lang="en-US" sz="2794">
                <a:solidFill>
                  <a:srgbClr val="0070C0"/>
                </a:solidFill>
                <a:latin typeface="Segoe UI"/>
                <a:cs typeface="Segoe UI Semibold"/>
              </a:rPr>
              <a:t>@M365PnP</a:t>
            </a:r>
          </a:p>
          <a:p>
            <a:pPr marL="0" indent="0" algn="ctr">
              <a:spcBef>
                <a:spcPts val="600"/>
              </a:spcBef>
              <a:buNone/>
            </a:pPr>
            <a:endParaRPr lang="en-US" sz="2794">
              <a:solidFill>
                <a:srgbClr val="0070C0"/>
              </a:solidFill>
              <a:latin typeface="Segoe UI"/>
              <a:cs typeface="Segoe UI Semibold"/>
            </a:endParaRPr>
          </a:p>
          <a:p>
            <a:pPr marL="0" indent="0" algn="ctr">
              <a:spcBef>
                <a:spcPts val="600"/>
              </a:spcBef>
              <a:buNone/>
            </a:pPr>
            <a:r>
              <a:rPr lang="en-US" sz="2800">
                <a:latin typeface="Segoe UI"/>
                <a:cs typeface="Segoe UI Semibold"/>
              </a:rPr>
              <a:t>Next call: </a:t>
            </a:r>
            <a:r>
              <a:rPr lang="en-US" sz="2800" b="1">
                <a:latin typeface="Segoe UI"/>
                <a:cs typeface="Segoe UI Semibold"/>
              </a:rPr>
              <a:t>December 14th at 8:00 AM Pacific Time</a:t>
            </a:r>
            <a:endParaRPr lang="en-US" sz="2794">
              <a:solidFill>
                <a:srgbClr val="0070C0"/>
              </a:solidFill>
              <a:latin typeface="Segoe UI"/>
              <a:cs typeface="Segoe UI Semibold"/>
            </a:endParaRPr>
          </a:p>
          <a:p>
            <a:pPr marL="0" indent="0" algn="ctr">
              <a:spcBef>
                <a:spcPts val="600"/>
              </a:spcBef>
              <a:buNone/>
            </a:pPr>
            <a:r>
              <a:rPr lang="en-US" sz="2800">
                <a:solidFill>
                  <a:srgbClr val="0070C0"/>
                </a:solidFill>
                <a:latin typeface="Segoe UI"/>
                <a:cs typeface="Segoe UI Semibold"/>
                <a:hlinkClick r:id="rId4"/>
              </a:rPr>
              <a:t>https://aka.ms/officeaddinscommunitycall</a:t>
            </a:r>
            <a:endParaRPr lang="en-US" sz="2800">
              <a:solidFill>
                <a:srgbClr val="0070C0"/>
              </a:solidFill>
              <a:latin typeface="Segoe UI"/>
              <a:cs typeface="Segoe UI Semibold"/>
            </a:endParaRPr>
          </a:p>
          <a:p>
            <a:pPr marL="0" indent="0" algn="ctr">
              <a:spcBef>
                <a:spcPts val="600"/>
              </a:spcBef>
              <a:buNone/>
            </a:pPr>
            <a:r>
              <a:rPr lang="en-US" sz="2000">
                <a:solidFill>
                  <a:schemeClr val="tx1"/>
                </a:solidFill>
                <a:latin typeface="Calibri"/>
                <a:cs typeface="Calibri"/>
              </a:rPr>
              <a:t>Agenda: </a:t>
            </a:r>
            <a:r>
              <a:rPr lang="en-US" sz="2000">
                <a:latin typeface="Calibri"/>
                <a:cs typeface="Calibri"/>
                <a:hlinkClick r:id="rId5"/>
              </a:rPr>
              <a:t>https://aka.ms/officeaddinsagenda</a:t>
            </a:r>
            <a:endParaRPr lang="en-US" sz="2000">
              <a:solidFill>
                <a:schemeClr val="tx1"/>
              </a:solidFill>
              <a:latin typeface="Calibri"/>
              <a:cs typeface="Calibri"/>
            </a:endParaRPr>
          </a:p>
          <a:p>
            <a:pPr marL="0" indent="0" algn="ctr">
              <a:spcBef>
                <a:spcPts val="600"/>
              </a:spcBef>
              <a:buNone/>
            </a:pPr>
            <a:r>
              <a:rPr lang="en-US" sz="2000">
                <a:solidFill>
                  <a:schemeClr val="tx1"/>
                </a:solidFill>
                <a:latin typeface="Calibri"/>
                <a:cs typeface="Calibri"/>
              </a:rPr>
              <a:t>Submit your questions:</a:t>
            </a:r>
            <a:r>
              <a:rPr lang="en-US" sz="2000">
                <a:solidFill>
                  <a:srgbClr val="FF0000"/>
                </a:solidFill>
                <a:latin typeface="Calibri"/>
                <a:cs typeface="Calibri"/>
              </a:rPr>
              <a:t> </a:t>
            </a:r>
            <a:r>
              <a:rPr lang="en-US" sz="2000">
                <a:solidFill>
                  <a:srgbClr val="0070C0"/>
                </a:solidFill>
                <a:latin typeface="Calibri"/>
                <a:cs typeface="Calibri"/>
                <a:hlinkClick r:id="rId6">
                  <a:extLst>
                    <a:ext uri="{A12FA001-AC4F-418D-AE19-62706E023703}">
                      <ahyp:hlinkClr xmlns:ahyp="http://schemas.microsoft.com/office/drawing/2018/hyperlinkcolor" val="tx"/>
                    </a:ext>
                  </a:extLst>
                </a:hlinkClick>
              </a:rPr>
              <a:t>https://aka.ms/officeaddinsform</a:t>
            </a:r>
            <a:r>
              <a:rPr lang="en-US" sz="2400">
                <a:solidFill>
                  <a:srgbClr val="0070C0"/>
                </a:solidFill>
                <a:latin typeface="Calibri"/>
                <a:cs typeface="Calibri"/>
              </a:rPr>
              <a:t> </a:t>
            </a:r>
            <a:endParaRPr lang="en-US" sz="2000">
              <a:solidFill>
                <a:srgbClr val="0070C0"/>
              </a:solidFill>
            </a:endParaRPr>
          </a:p>
          <a:p>
            <a:pPr marL="0" indent="0" algn="ctr">
              <a:buNone/>
            </a:pPr>
            <a:endParaRPr lang="en-US" sz="2353" b="1">
              <a:latin typeface="Segoe UI"/>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02468" y="383287"/>
            <a:ext cx="11654187" cy="899537"/>
          </a:xfrm>
        </p:spPr>
        <p:txBody>
          <a:bodyPr/>
          <a:lstStyle/>
          <a:p>
            <a:r>
              <a:rPr lang="en-US">
                <a:cs typeface="Segoe UI Semibold"/>
              </a:rPr>
              <a:t>Thank you</a:t>
            </a:r>
            <a:endParaRPr lang="en-US"/>
          </a:p>
        </p:txBody>
      </p:sp>
    </p:spTree>
    <p:extLst>
      <p:ext uri="{BB962C8B-B14F-4D97-AF65-F5344CB8AC3E}">
        <p14:creationId xmlns:p14="http://schemas.microsoft.com/office/powerpoint/2010/main" val="32831635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60622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F8B4DA-A091-2F2D-A48C-02CB7FF457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13520" y="2764798"/>
            <a:ext cx="2186262" cy="2186262"/>
          </a:xfrm>
          <a:prstGeom prst="ellipse">
            <a:avLst/>
          </a:prstGeom>
          <a:ln w="57150">
            <a:solidFill>
              <a:schemeClr val="tx1"/>
            </a:solidFill>
          </a:ln>
        </p:spPr>
      </p:pic>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473057" y="846989"/>
            <a:ext cx="11104001" cy="859260"/>
          </a:xfrm>
        </p:spPr>
        <p:txBody>
          <a:bodyPr lIns="0" tIns="0" rIns="0" bIns="0" anchor="t">
            <a:normAutofit fontScale="92500"/>
          </a:bodyPr>
          <a:lstStyle/>
          <a:p>
            <a:r>
              <a:rPr lang="en-US" sz="4250">
                <a:latin typeface="Segoe UI Semibold"/>
                <a:cs typeface="Segoe UI Semibold"/>
              </a:rPr>
              <a:t>Working with Partial Documents in PowerPoint</a:t>
            </a:r>
          </a:p>
        </p:txBody>
      </p:sp>
      <p:sp>
        <p:nvSpPr>
          <p:cNvPr id="14" name="TextBox 13">
            <a:extLst>
              <a:ext uri="{FF2B5EF4-FFF2-40B4-BE49-F238E27FC236}">
                <a16:creationId xmlns:a16="http://schemas.microsoft.com/office/drawing/2014/main" id="{AB5DDCAC-5FB5-4181-821D-D510F92F7EE7}"/>
              </a:ext>
            </a:extLst>
          </p:cNvPr>
          <p:cNvSpPr txBox="1"/>
          <p:nvPr/>
        </p:nvSpPr>
        <p:spPr>
          <a:xfrm>
            <a:off x="473057" y="5060721"/>
            <a:ext cx="11473778" cy="400110"/>
          </a:xfrm>
          <a:prstGeom prst="rect">
            <a:avLst/>
          </a:prstGeom>
          <a:noFill/>
        </p:spPr>
        <p:txBody>
          <a:bodyPr wrap="square" lIns="91440" tIns="45720" rIns="91440" bIns="45720" anchor="t">
            <a:spAutoFit/>
          </a:bodyPr>
          <a:lstStyle/>
          <a:p>
            <a:r>
              <a:rPr lang="en-US" sz="2000">
                <a:solidFill>
                  <a:schemeClr val="bg1"/>
                </a:solidFill>
              </a:rPr>
              <a:t>John Teichman: Principal Product Manager                                                Onur Onder: Senior Software Engineer   </a:t>
            </a:r>
          </a:p>
        </p:txBody>
      </p:sp>
      <p:pic>
        <p:nvPicPr>
          <p:cNvPr id="4" name="Picture 4">
            <a:extLst>
              <a:ext uri="{FF2B5EF4-FFF2-40B4-BE49-F238E27FC236}">
                <a16:creationId xmlns:a16="http://schemas.microsoft.com/office/drawing/2014/main" id="{80C11E79-9725-8D60-6CE3-9862593ED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57" y="2660415"/>
            <a:ext cx="2277675" cy="227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031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7">
            <a:extLst>
              <a:ext uri="{FF2B5EF4-FFF2-40B4-BE49-F238E27FC236}">
                <a16:creationId xmlns:a16="http://schemas.microsoft.com/office/drawing/2014/main" id="{14DF6E7D-2E0B-B43F-48B9-8A1FBB981A68}"/>
              </a:ext>
            </a:extLst>
          </p:cNvPr>
          <p:cNvGraphicFramePr>
            <a:graphicFrameLocks/>
          </p:cNvGraphicFramePr>
          <p:nvPr/>
        </p:nvGraphicFramePr>
        <p:xfrm>
          <a:off x="7924800" y="3554277"/>
          <a:ext cx="4063380" cy="313090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809714C0-B11E-5D4B-6BF3-61489CDEB5CF}"/>
              </a:ext>
            </a:extLst>
          </p:cNvPr>
          <p:cNvSpPr txBox="1">
            <a:spLocks/>
          </p:cNvSpPr>
          <p:nvPr/>
        </p:nvSpPr>
        <p:spPr>
          <a:xfrm>
            <a:off x="171834" y="0"/>
            <a:ext cx="11959857" cy="9023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a:cs typeface="Calibri Light"/>
              </a:rPr>
              <a:t>Partial Docs Rationale</a:t>
            </a:r>
          </a:p>
        </p:txBody>
      </p:sp>
      <p:graphicFrame>
        <p:nvGraphicFramePr>
          <p:cNvPr id="8" name="Chart 7" descr="Chart type: Clustered Column. '2017', '2021' by 'Field1'&#10;&#10;Description automatically generated">
            <a:extLst>
              <a:ext uri="{FF2B5EF4-FFF2-40B4-BE49-F238E27FC236}">
                <a16:creationId xmlns:a16="http://schemas.microsoft.com/office/drawing/2014/main" id="{E899EABB-2E35-C681-C5D0-F1E700C823C4}"/>
              </a:ext>
            </a:extLst>
          </p:cNvPr>
          <p:cNvGraphicFramePr>
            <a:graphicFrameLocks/>
          </p:cNvGraphicFramePr>
          <p:nvPr/>
        </p:nvGraphicFramePr>
        <p:xfrm>
          <a:off x="7924800" y="1126008"/>
          <a:ext cx="3869102" cy="224616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Table 35">
            <a:extLst>
              <a:ext uri="{FF2B5EF4-FFF2-40B4-BE49-F238E27FC236}">
                <a16:creationId xmlns:a16="http://schemas.microsoft.com/office/drawing/2014/main" id="{927DC692-CC34-46FA-0BDB-E17F69E7328D}"/>
              </a:ext>
            </a:extLst>
          </p:cNvPr>
          <p:cNvGraphicFramePr>
            <a:graphicFrameLocks/>
          </p:cNvGraphicFramePr>
          <p:nvPr/>
        </p:nvGraphicFramePr>
        <p:xfrm>
          <a:off x="1422495" y="5212850"/>
          <a:ext cx="4863084" cy="1005840"/>
        </p:xfrm>
        <a:graphic>
          <a:graphicData uri="http://schemas.openxmlformats.org/drawingml/2006/table">
            <a:tbl>
              <a:tblPr firstRow="1" bandRow="1">
                <a:tableStyleId>{C083E6E3-FA7D-4D7B-A595-EF9225AFEA82}</a:tableStyleId>
              </a:tblPr>
              <a:tblGrid>
                <a:gridCol w="1352296">
                  <a:extLst>
                    <a:ext uri="{9D8B030D-6E8A-4147-A177-3AD203B41FA5}">
                      <a16:colId xmlns:a16="http://schemas.microsoft.com/office/drawing/2014/main" val="3064881290"/>
                    </a:ext>
                  </a:extLst>
                </a:gridCol>
                <a:gridCol w="1953514">
                  <a:extLst>
                    <a:ext uri="{9D8B030D-6E8A-4147-A177-3AD203B41FA5}">
                      <a16:colId xmlns:a16="http://schemas.microsoft.com/office/drawing/2014/main" val="1995608634"/>
                    </a:ext>
                  </a:extLst>
                </a:gridCol>
                <a:gridCol w="1557274">
                  <a:extLst>
                    <a:ext uri="{9D8B030D-6E8A-4147-A177-3AD203B41FA5}">
                      <a16:colId xmlns:a16="http://schemas.microsoft.com/office/drawing/2014/main" val="4169802288"/>
                    </a:ext>
                  </a:extLst>
                </a:gridCol>
              </a:tblGrid>
              <a:tr h="331699">
                <a:tc>
                  <a:txBody>
                    <a:bodyPr/>
                    <a:lstStyle/>
                    <a:p>
                      <a:r>
                        <a:rPr lang="en-US" sz="1600"/>
                        <a:t>2021 File Size</a:t>
                      </a:r>
                    </a:p>
                  </a:txBody>
                  <a:tcPr/>
                </a:tc>
                <a:tc>
                  <a:txBody>
                    <a:bodyPr/>
                    <a:lstStyle/>
                    <a:p>
                      <a:r>
                        <a:rPr lang="en-US" sz="1600"/>
                        <a:t>Download Speed</a:t>
                      </a:r>
                    </a:p>
                  </a:txBody>
                  <a:tcPr/>
                </a:tc>
                <a:tc>
                  <a:txBody>
                    <a:bodyPr/>
                    <a:lstStyle/>
                    <a:p>
                      <a:r>
                        <a:rPr lang="en-US" sz="1600"/>
                        <a:t>Download Time</a:t>
                      </a:r>
                    </a:p>
                  </a:txBody>
                  <a:tcPr/>
                </a:tc>
                <a:extLst>
                  <a:ext uri="{0D108BD9-81ED-4DB2-BD59-A6C34878D82A}">
                    <a16:rowId xmlns:a16="http://schemas.microsoft.com/office/drawing/2014/main" val="3406252978"/>
                  </a:ext>
                </a:extLst>
              </a:tr>
              <a:tr h="331699">
                <a:tc>
                  <a:txBody>
                    <a:bodyPr/>
                    <a:lstStyle/>
                    <a:p>
                      <a:r>
                        <a:rPr lang="en-US" sz="1600"/>
                        <a:t>319 MB</a:t>
                      </a:r>
                    </a:p>
                  </a:txBody>
                  <a:tcPr/>
                </a:tc>
                <a:tc>
                  <a:txBody>
                    <a:bodyPr/>
                    <a:lstStyle/>
                    <a:p>
                      <a:r>
                        <a:rPr lang="en-US" sz="1600"/>
                        <a:t>29.91 Mbps (Mobile)</a:t>
                      </a:r>
                    </a:p>
                  </a:txBody>
                  <a:tcPr/>
                </a:tc>
                <a:tc>
                  <a:txBody>
                    <a:bodyPr/>
                    <a:lstStyle/>
                    <a:p>
                      <a:r>
                        <a:rPr lang="en-US" sz="1600"/>
                        <a:t>89.2s</a:t>
                      </a:r>
                    </a:p>
                  </a:txBody>
                  <a:tcPr/>
                </a:tc>
                <a:extLst>
                  <a:ext uri="{0D108BD9-81ED-4DB2-BD59-A6C34878D82A}">
                    <a16:rowId xmlns:a16="http://schemas.microsoft.com/office/drawing/2014/main" val="1418157914"/>
                  </a:ext>
                </a:extLst>
              </a:tr>
              <a:tr h="331699">
                <a:tc>
                  <a:txBody>
                    <a:bodyPr/>
                    <a:lstStyle/>
                    <a:p>
                      <a:r>
                        <a:rPr lang="en-US" sz="1600"/>
                        <a:t>319 MB</a:t>
                      </a:r>
                    </a:p>
                  </a:txBody>
                  <a:tcPr/>
                </a:tc>
                <a:tc>
                  <a:txBody>
                    <a:bodyPr/>
                    <a:lstStyle/>
                    <a:p>
                      <a:r>
                        <a:rPr lang="en-US" sz="1600"/>
                        <a:t>60.76 Mbps (Fixed)</a:t>
                      </a:r>
                    </a:p>
                  </a:txBody>
                  <a:tcPr/>
                </a:tc>
                <a:tc>
                  <a:txBody>
                    <a:bodyPr/>
                    <a:lstStyle/>
                    <a:p>
                      <a:r>
                        <a:rPr lang="en-US" sz="1600"/>
                        <a:t>43.9s</a:t>
                      </a:r>
                    </a:p>
                  </a:txBody>
                  <a:tcPr/>
                </a:tc>
                <a:extLst>
                  <a:ext uri="{0D108BD9-81ED-4DB2-BD59-A6C34878D82A}">
                    <a16:rowId xmlns:a16="http://schemas.microsoft.com/office/drawing/2014/main" val="1597499688"/>
                  </a:ext>
                </a:extLst>
              </a:tr>
            </a:tbl>
          </a:graphicData>
        </a:graphic>
      </p:graphicFrame>
      <p:sp>
        <p:nvSpPr>
          <p:cNvPr id="11" name="TextBox 10">
            <a:extLst>
              <a:ext uri="{FF2B5EF4-FFF2-40B4-BE49-F238E27FC236}">
                <a16:creationId xmlns:a16="http://schemas.microsoft.com/office/drawing/2014/main" id="{8DBE6160-C707-8E5A-C54A-A06803C2C6F2}"/>
              </a:ext>
            </a:extLst>
          </p:cNvPr>
          <p:cNvSpPr txBox="1"/>
          <p:nvPr/>
        </p:nvSpPr>
        <p:spPr>
          <a:xfrm>
            <a:off x="2558330" y="6291781"/>
            <a:ext cx="2013361" cy="253916"/>
          </a:xfrm>
          <a:prstGeom prst="rect">
            <a:avLst/>
          </a:prstGeom>
          <a:noFill/>
        </p:spPr>
        <p:txBody>
          <a:bodyPr wrap="square">
            <a:spAutoFit/>
          </a:bodyPr>
          <a:lstStyle/>
          <a:p>
            <a:r>
              <a:rPr lang="en-US" sz="1050" i="1">
                <a:solidFill>
                  <a:schemeClr val="bg1">
                    <a:lumMod val="65000"/>
                  </a:schemeClr>
                </a:solidFill>
                <a:hlinkClick r:id="rId5">
                  <a:extLst>
                    <a:ext uri="{A12FA001-AC4F-418D-AE19-62706E023703}">
                      <ahyp:hlinkClr xmlns:ahyp="http://schemas.microsoft.com/office/drawing/2018/hyperlinkcolor" val="tx"/>
                    </a:ext>
                  </a:extLst>
                </a:hlinkClick>
              </a:rPr>
              <a:t>Global Median Speeds Feb 2022</a:t>
            </a:r>
            <a:endParaRPr lang="en-US" sz="1050" i="1">
              <a:solidFill>
                <a:schemeClr val="bg1">
                  <a:lumMod val="65000"/>
                </a:schemeClr>
              </a:solidFill>
            </a:endParaRPr>
          </a:p>
        </p:txBody>
      </p:sp>
      <p:sp>
        <p:nvSpPr>
          <p:cNvPr id="12" name="TextBox 11">
            <a:extLst>
              <a:ext uri="{FF2B5EF4-FFF2-40B4-BE49-F238E27FC236}">
                <a16:creationId xmlns:a16="http://schemas.microsoft.com/office/drawing/2014/main" id="{1D629210-6083-4817-215C-1A56AC232C44}"/>
              </a:ext>
            </a:extLst>
          </p:cNvPr>
          <p:cNvSpPr txBox="1"/>
          <p:nvPr/>
        </p:nvSpPr>
        <p:spPr>
          <a:xfrm>
            <a:off x="707756" y="1503335"/>
            <a:ext cx="7015565" cy="3539430"/>
          </a:xfrm>
          <a:prstGeom prst="rect">
            <a:avLst/>
          </a:prstGeom>
          <a:noFill/>
        </p:spPr>
        <p:txBody>
          <a:bodyPr wrap="square" rtlCol="0">
            <a:spAutoFit/>
          </a:bodyPr>
          <a:lstStyle/>
          <a:p>
            <a:pPr marL="285750" indent="-285750">
              <a:buFont typeface="Arial" panose="020B0604020202020204" pitchFamily="34" charset="0"/>
              <a:buChar char="•"/>
            </a:pPr>
            <a:r>
              <a:rPr lang="en-US" sz="2800"/>
              <a:t>PPT File Sizes are growing exponentially</a:t>
            </a:r>
            <a:br>
              <a:rPr lang="en-US" sz="2800"/>
            </a:br>
            <a:endParaRPr lang="en-US" sz="2800"/>
          </a:p>
          <a:p>
            <a:pPr marL="285750" indent="-285750">
              <a:buFont typeface="Arial" panose="020B0604020202020204" pitchFamily="34" charset="0"/>
              <a:buChar char="•"/>
            </a:pPr>
            <a:r>
              <a:rPr lang="en-US" sz="2800"/>
              <a:t>Download speeds not keeping up</a:t>
            </a:r>
            <a:br>
              <a:rPr lang="en-US" sz="2800"/>
            </a:br>
            <a:endParaRPr lang="en-US" sz="2800"/>
          </a:p>
          <a:p>
            <a:pPr marL="285750" indent="-285750">
              <a:buFont typeface="Arial" panose="020B0604020202020204" pitchFamily="34" charset="0"/>
              <a:buChar char="•"/>
            </a:pPr>
            <a:r>
              <a:rPr lang="en-US" sz="2800"/>
              <a:t>The largest part of PPT files are videos/images</a:t>
            </a:r>
            <a:br>
              <a:rPr lang="en-US" sz="2800"/>
            </a:br>
            <a:endParaRPr lang="en-US" sz="2800"/>
          </a:p>
          <a:p>
            <a:pPr marL="285750" indent="-285750">
              <a:buFont typeface="Arial" panose="020B0604020202020204" pitchFamily="34" charset="0"/>
              <a:buChar char="•"/>
            </a:pPr>
            <a:r>
              <a:rPr lang="en-US" sz="2800"/>
              <a:t>Necessitates a new approach - partial docs </a:t>
            </a:r>
          </a:p>
        </p:txBody>
      </p:sp>
    </p:spTree>
    <p:extLst>
      <p:ext uri="{BB962C8B-B14F-4D97-AF65-F5344CB8AC3E}">
        <p14:creationId xmlns:p14="http://schemas.microsoft.com/office/powerpoint/2010/main" val="3179662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415E-A763-40D2-BF36-C3AB9F07FB01}"/>
              </a:ext>
            </a:extLst>
          </p:cNvPr>
          <p:cNvSpPr>
            <a:spLocks noGrp="1"/>
          </p:cNvSpPr>
          <p:nvPr>
            <p:ph type="title"/>
          </p:nvPr>
        </p:nvSpPr>
        <p:spPr>
          <a:xfrm>
            <a:off x="596361" y="321734"/>
            <a:ext cx="10952172" cy="1135737"/>
          </a:xfrm>
        </p:spPr>
        <p:txBody>
          <a:bodyPr>
            <a:noAutofit/>
          </a:bodyPr>
          <a:lstStyle/>
          <a:p>
            <a:pPr algn="ctr"/>
            <a:r>
              <a:rPr lang="en-US" sz="3600">
                <a:solidFill>
                  <a:srgbClr val="5A5A5A"/>
                </a:solidFill>
                <a:latin typeface="Calibri" panose="020F0502020204030204" pitchFamily="34" charset="0"/>
              </a:rPr>
              <a:t>Partial Documents explained with your favorite cheeses </a:t>
            </a:r>
            <a:endParaRPr lang="en-US" sz="7200"/>
          </a:p>
        </p:txBody>
      </p:sp>
      <p:sp>
        <p:nvSpPr>
          <p:cNvPr id="6" name="Content Placeholder 5">
            <a:extLst>
              <a:ext uri="{FF2B5EF4-FFF2-40B4-BE49-F238E27FC236}">
                <a16:creationId xmlns:a16="http://schemas.microsoft.com/office/drawing/2014/main" id="{79AE156C-7BAF-49D2-AF76-0704EF47C2A2}"/>
              </a:ext>
            </a:extLst>
          </p:cNvPr>
          <p:cNvSpPr>
            <a:spLocks noGrp="1"/>
          </p:cNvSpPr>
          <p:nvPr>
            <p:ph idx="1"/>
          </p:nvPr>
        </p:nvSpPr>
        <p:spPr>
          <a:xfrm>
            <a:off x="1245571" y="4315611"/>
            <a:ext cx="11223171" cy="4127640"/>
          </a:xfrm>
        </p:spPr>
        <p:txBody>
          <a:bodyPr vert="horz" lIns="91440" tIns="45720" rIns="91440" bIns="45720" rtlCol="0" anchor="t">
            <a:normAutofit/>
          </a:bodyPr>
          <a:lstStyle/>
          <a:p>
            <a:r>
              <a:rPr lang="en-US" sz="2800">
                <a:solidFill>
                  <a:srgbClr val="5A5A5A"/>
                </a:solidFill>
                <a:latin typeface="Calibri"/>
                <a:cs typeface="Calibri"/>
              </a:rPr>
              <a:t>Partial Docs m</a:t>
            </a:r>
            <a:r>
              <a:rPr lang="en-US" sz="2800" b="0" i="0">
                <a:solidFill>
                  <a:srgbClr val="5A5A5A"/>
                </a:solidFill>
                <a:effectLst/>
                <a:latin typeface="Calibri"/>
                <a:cs typeface="Calibri"/>
              </a:rPr>
              <a:t>ake opening &amp; coauthoring large presentations as performant as small </a:t>
            </a:r>
            <a:r>
              <a:rPr lang="en-US">
                <a:solidFill>
                  <a:srgbClr val="5A5A5A"/>
                </a:solidFill>
                <a:latin typeface="Calibri"/>
                <a:cs typeface="Calibri"/>
              </a:rPr>
              <a:t>presentations</a:t>
            </a:r>
            <a:r>
              <a:rPr lang="en-US"/>
              <a:t>:</a:t>
            </a:r>
            <a:endParaRPr lang="en-US">
              <a:cs typeface="Calibri"/>
            </a:endParaRPr>
          </a:p>
          <a:p>
            <a:pPr lvl="1"/>
            <a:r>
              <a:rPr lang="en-US" b="1"/>
              <a:t>Documents load quickly </a:t>
            </a:r>
            <a:r>
              <a:rPr lang="en-US"/>
              <a:t>while media downloads in the background</a:t>
            </a:r>
            <a:endParaRPr lang="en-US">
              <a:cs typeface="Calibri"/>
            </a:endParaRPr>
          </a:p>
          <a:p>
            <a:pPr lvl="1"/>
            <a:r>
              <a:rPr lang="en-US" b="1"/>
              <a:t>Time to edit, collaborate and present </a:t>
            </a:r>
            <a:r>
              <a:rPr lang="en-US"/>
              <a:t>is substantially </a:t>
            </a:r>
            <a:r>
              <a:rPr lang="en-US" b="1"/>
              <a:t>improved</a:t>
            </a:r>
            <a:endParaRPr lang="en-US" b="1">
              <a:cs typeface="Calibri"/>
            </a:endParaRPr>
          </a:p>
          <a:p>
            <a:pPr lvl="1"/>
            <a:r>
              <a:rPr lang="en-US" b="1"/>
              <a:t>Co-auth performance and stability </a:t>
            </a:r>
            <a:r>
              <a:rPr lang="en-US"/>
              <a:t>is enhanced</a:t>
            </a:r>
            <a:endParaRPr lang="en-US">
              <a:cs typeface="Calibri"/>
            </a:endParaRPr>
          </a:p>
        </p:txBody>
      </p:sp>
      <p:pic>
        <p:nvPicPr>
          <p:cNvPr id="1026" name="Picture 2" descr="Why does Swiss cheese have holes? | SBS Food">
            <a:extLst>
              <a:ext uri="{FF2B5EF4-FFF2-40B4-BE49-F238E27FC236}">
                <a16:creationId xmlns:a16="http://schemas.microsoft.com/office/drawing/2014/main" id="{C74DD4DC-CFC5-AEE9-30E8-4C9FB1CEA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034" y="1943715"/>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rappista cheese - Wikipedia">
            <a:extLst>
              <a:ext uri="{FF2B5EF4-FFF2-40B4-BE49-F238E27FC236}">
                <a16:creationId xmlns:a16="http://schemas.microsoft.com/office/drawing/2014/main" id="{C82875B2-0079-E1BA-1574-B6E473F339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1738" y="1829415"/>
            <a:ext cx="2438400" cy="1828800"/>
          </a:xfrm>
          <a:prstGeom prst="rect">
            <a:avLst/>
          </a:prstGeom>
          <a:solidFill>
            <a:srgbClr val="7030A0"/>
          </a:solidFill>
        </p:spPr>
      </p:pic>
      <p:sp>
        <p:nvSpPr>
          <p:cNvPr id="8" name="TextBox 7">
            <a:extLst>
              <a:ext uri="{FF2B5EF4-FFF2-40B4-BE49-F238E27FC236}">
                <a16:creationId xmlns:a16="http://schemas.microsoft.com/office/drawing/2014/main" id="{85A2C834-7BB8-9C83-BE9A-96D51F8BAF5A}"/>
              </a:ext>
            </a:extLst>
          </p:cNvPr>
          <p:cNvSpPr txBox="1"/>
          <p:nvPr/>
        </p:nvSpPr>
        <p:spPr>
          <a:xfrm>
            <a:off x="803057" y="3595946"/>
            <a:ext cx="2876203" cy="461665"/>
          </a:xfrm>
          <a:prstGeom prst="rect">
            <a:avLst/>
          </a:prstGeom>
          <a:noFill/>
        </p:spPr>
        <p:txBody>
          <a:bodyPr wrap="square" lIns="91440" tIns="45720" rIns="91440" bIns="45720" rtlCol="0" anchor="t">
            <a:spAutoFit/>
          </a:bodyPr>
          <a:lstStyle/>
          <a:p>
            <a:pPr algn="ctr"/>
            <a:r>
              <a:rPr lang="en-US" sz="2400"/>
              <a:t>Document in parts</a:t>
            </a:r>
            <a:endParaRPr lang="en-US"/>
          </a:p>
        </p:txBody>
      </p:sp>
      <p:sp>
        <p:nvSpPr>
          <p:cNvPr id="11" name="TextBox 10">
            <a:extLst>
              <a:ext uri="{FF2B5EF4-FFF2-40B4-BE49-F238E27FC236}">
                <a16:creationId xmlns:a16="http://schemas.microsoft.com/office/drawing/2014/main" id="{0CBC5DAE-DB92-0C74-27B4-83D3F266E936}"/>
              </a:ext>
            </a:extLst>
          </p:cNvPr>
          <p:cNvSpPr txBox="1"/>
          <p:nvPr/>
        </p:nvSpPr>
        <p:spPr>
          <a:xfrm>
            <a:off x="4197048" y="3603723"/>
            <a:ext cx="3335655" cy="461665"/>
          </a:xfrm>
          <a:prstGeom prst="rect">
            <a:avLst/>
          </a:prstGeom>
          <a:noFill/>
        </p:spPr>
        <p:txBody>
          <a:bodyPr wrap="square" lIns="91440" tIns="45720" rIns="91440" bIns="45720" rtlCol="0" anchor="t">
            <a:spAutoFit/>
          </a:bodyPr>
          <a:lstStyle/>
          <a:p>
            <a:pPr algn="ctr"/>
            <a:r>
              <a:rPr lang="en-US" sz="2400"/>
              <a:t>Functional Presentation</a:t>
            </a:r>
            <a:endParaRPr lang="en-US"/>
          </a:p>
        </p:txBody>
      </p:sp>
      <p:sp>
        <p:nvSpPr>
          <p:cNvPr id="13" name="TextBox 12">
            <a:extLst>
              <a:ext uri="{FF2B5EF4-FFF2-40B4-BE49-F238E27FC236}">
                <a16:creationId xmlns:a16="http://schemas.microsoft.com/office/drawing/2014/main" id="{8E191257-377B-6DBF-7A54-C6C1EFFC513C}"/>
              </a:ext>
            </a:extLst>
          </p:cNvPr>
          <p:cNvSpPr txBox="1"/>
          <p:nvPr/>
        </p:nvSpPr>
        <p:spPr>
          <a:xfrm>
            <a:off x="8713205" y="3595946"/>
            <a:ext cx="2443173" cy="461665"/>
          </a:xfrm>
          <a:prstGeom prst="rect">
            <a:avLst/>
          </a:prstGeom>
          <a:noFill/>
        </p:spPr>
        <p:txBody>
          <a:bodyPr wrap="square" lIns="91440" tIns="45720" rIns="91440" bIns="45720" rtlCol="0" anchor="t">
            <a:spAutoFit/>
          </a:bodyPr>
          <a:lstStyle/>
          <a:p>
            <a:pPr algn="ctr"/>
            <a:r>
              <a:rPr lang="en-US" sz="2400"/>
              <a:t>Full Presentation</a:t>
            </a:r>
            <a:endParaRPr lang="en-US"/>
          </a:p>
        </p:txBody>
      </p:sp>
      <p:sp>
        <p:nvSpPr>
          <p:cNvPr id="14" name="Arrow: Right 13">
            <a:extLst>
              <a:ext uri="{FF2B5EF4-FFF2-40B4-BE49-F238E27FC236}">
                <a16:creationId xmlns:a16="http://schemas.microsoft.com/office/drawing/2014/main" id="{C3F2A10D-0AF7-CD7B-A945-5ECBC345B11D}"/>
              </a:ext>
            </a:extLst>
          </p:cNvPr>
          <p:cNvSpPr/>
          <p:nvPr/>
        </p:nvSpPr>
        <p:spPr>
          <a:xfrm>
            <a:off x="3480263" y="2355273"/>
            <a:ext cx="725977" cy="659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417F6CF8-BE5A-1AA3-6439-D75B66C257C6}"/>
              </a:ext>
            </a:extLst>
          </p:cNvPr>
          <p:cNvSpPr/>
          <p:nvPr/>
        </p:nvSpPr>
        <p:spPr>
          <a:xfrm>
            <a:off x="7570643" y="2374592"/>
            <a:ext cx="725977" cy="659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800FCDD-4D64-1631-873D-32FB706A63D8}"/>
              </a:ext>
            </a:extLst>
          </p:cNvPr>
          <p:cNvSpPr txBox="1"/>
          <p:nvPr/>
        </p:nvSpPr>
        <p:spPr>
          <a:xfrm>
            <a:off x="1147287" y="1392061"/>
            <a:ext cx="2188887" cy="461665"/>
          </a:xfrm>
          <a:prstGeom prst="rect">
            <a:avLst/>
          </a:prstGeom>
          <a:noFill/>
        </p:spPr>
        <p:txBody>
          <a:bodyPr wrap="square" rtlCol="0">
            <a:spAutoFit/>
          </a:bodyPr>
          <a:lstStyle/>
          <a:p>
            <a:r>
              <a:rPr lang="en-US" sz="2400"/>
              <a:t>In the database</a:t>
            </a:r>
          </a:p>
        </p:txBody>
      </p:sp>
      <p:pic>
        <p:nvPicPr>
          <p:cNvPr id="1034" name="Picture 10" descr="American Cheese Slices | Snacks &amp; Appetizers | Schwan's Grocery Delivery">
            <a:extLst>
              <a:ext uri="{FF2B5EF4-FFF2-40B4-BE49-F238E27FC236}">
                <a16:creationId xmlns:a16="http://schemas.microsoft.com/office/drawing/2014/main" id="{5B0F4CD6-54AB-EC7F-AC66-962DD224FA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7287" y="1880794"/>
            <a:ext cx="2056792" cy="16470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76B2B1A-0248-E72D-4E5E-75BDF30D98B0}"/>
              </a:ext>
            </a:extLst>
          </p:cNvPr>
          <p:cNvSpPr txBox="1"/>
          <p:nvPr/>
        </p:nvSpPr>
        <p:spPr>
          <a:xfrm>
            <a:off x="4826924" y="1424244"/>
            <a:ext cx="2388524" cy="400110"/>
          </a:xfrm>
          <a:prstGeom prst="rect">
            <a:avLst/>
          </a:prstGeom>
          <a:noFill/>
        </p:spPr>
        <p:txBody>
          <a:bodyPr wrap="square" rtlCol="0">
            <a:spAutoFit/>
          </a:bodyPr>
          <a:lstStyle/>
          <a:p>
            <a:r>
              <a:rPr lang="en-US" sz="2000"/>
              <a:t>Open and Edit Fast!</a:t>
            </a:r>
          </a:p>
        </p:txBody>
      </p:sp>
      <p:sp>
        <p:nvSpPr>
          <p:cNvPr id="22" name="TextBox 21">
            <a:extLst>
              <a:ext uri="{FF2B5EF4-FFF2-40B4-BE49-F238E27FC236}">
                <a16:creationId xmlns:a16="http://schemas.microsoft.com/office/drawing/2014/main" id="{8B9248C7-7003-AB84-DDB8-E22F18E18136}"/>
              </a:ext>
            </a:extLst>
          </p:cNvPr>
          <p:cNvSpPr txBox="1"/>
          <p:nvPr/>
        </p:nvSpPr>
        <p:spPr>
          <a:xfrm>
            <a:off x="8761613" y="1371359"/>
            <a:ext cx="3108962" cy="400110"/>
          </a:xfrm>
          <a:prstGeom prst="rect">
            <a:avLst/>
          </a:prstGeom>
          <a:noFill/>
        </p:spPr>
        <p:txBody>
          <a:bodyPr wrap="square" rtlCol="0">
            <a:spAutoFit/>
          </a:bodyPr>
          <a:lstStyle/>
          <a:p>
            <a:r>
              <a:rPr lang="en-US" sz="2000"/>
              <a:t>Holes fill in while you work!</a:t>
            </a:r>
          </a:p>
        </p:txBody>
      </p:sp>
    </p:spTree>
    <p:extLst>
      <p:ext uri="{BB962C8B-B14F-4D97-AF65-F5344CB8AC3E}">
        <p14:creationId xmlns:p14="http://schemas.microsoft.com/office/powerpoint/2010/main" val="1910961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CA9D28-A404-50A6-9ADA-D6F9DEE8604F}"/>
              </a:ext>
            </a:extLst>
          </p:cNvPr>
          <p:cNvSpPr>
            <a:spLocks noGrp="1"/>
          </p:cNvSpPr>
          <p:nvPr>
            <p:ph type="title"/>
          </p:nvPr>
        </p:nvSpPr>
        <p:spPr/>
        <p:txBody>
          <a:bodyPr/>
          <a:lstStyle/>
          <a:p>
            <a:r>
              <a:rPr lang="en-US"/>
              <a:t>Working with Partial Documents</a:t>
            </a:r>
            <a:br>
              <a:rPr lang="en-US"/>
            </a:br>
            <a:r>
              <a:rPr lang="en-US"/>
              <a:t>Documentation</a:t>
            </a:r>
          </a:p>
        </p:txBody>
      </p:sp>
      <p:sp>
        <p:nvSpPr>
          <p:cNvPr id="5" name="Content Placeholder 4">
            <a:extLst>
              <a:ext uri="{FF2B5EF4-FFF2-40B4-BE49-F238E27FC236}">
                <a16:creationId xmlns:a16="http://schemas.microsoft.com/office/drawing/2014/main" id="{D0B68940-CA12-DE5C-2868-348F922D9787}"/>
              </a:ext>
            </a:extLst>
          </p:cNvPr>
          <p:cNvSpPr>
            <a:spLocks noGrp="1"/>
          </p:cNvSpPr>
          <p:nvPr>
            <p:ph idx="1"/>
          </p:nvPr>
        </p:nvSpPr>
        <p:spPr/>
        <p:txBody>
          <a:bodyPr/>
          <a:lstStyle/>
          <a:p>
            <a:r>
              <a:rPr lang="en-US">
                <a:hlinkClick r:id="rId3"/>
              </a:rPr>
              <a:t>https://learn.microsoft.com/office/vba/powerpoint/how-to/work-with-partial-documents</a:t>
            </a:r>
            <a:r>
              <a:rPr lang="en-US"/>
              <a:t> </a:t>
            </a:r>
          </a:p>
          <a:p>
            <a:endParaRPr lang="en-US"/>
          </a:p>
        </p:txBody>
      </p:sp>
      <p:pic>
        <p:nvPicPr>
          <p:cNvPr id="7" name="Picture 6">
            <a:extLst>
              <a:ext uri="{FF2B5EF4-FFF2-40B4-BE49-F238E27FC236}">
                <a16:creationId xmlns:a16="http://schemas.microsoft.com/office/drawing/2014/main" id="{40F3BE48-BE46-A47D-A630-4EC3B4ECD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8514" y="2720021"/>
            <a:ext cx="6314971" cy="40160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07643640"/>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86C24-8EA9-9FF7-9C60-D73ED2AB1538}"/>
              </a:ext>
            </a:extLst>
          </p:cNvPr>
          <p:cNvSpPr>
            <a:spLocks noGrp="1"/>
          </p:cNvSpPr>
          <p:nvPr>
            <p:ph type="title"/>
          </p:nvPr>
        </p:nvSpPr>
        <p:spPr/>
        <p:txBody>
          <a:bodyPr/>
          <a:lstStyle/>
          <a:p>
            <a:r>
              <a:rPr lang="en-US" err="1"/>
              <a:t>Presentation.IsFullyDownloaded</a:t>
            </a:r>
            <a:endParaRPr lang="en-US"/>
          </a:p>
        </p:txBody>
      </p:sp>
      <p:sp>
        <p:nvSpPr>
          <p:cNvPr id="3" name="Content Placeholder 2">
            <a:extLst>
              <a:ext uri="{FF2B5EF4-FFF2-40B4-BE49-F238E27FC236}">
                <a16:creationId xmlns:a16="http://schemas.microsoft.com/office/drawing/2014/main" id="{B7EC5EC0-0617-4D87-F96C-B91BBAC8A82E}"/>
              </a:ext>
            </a:extLst>
          </p:cNvPr>
          <p:cNvSpPr>
            <a:spLocks noGrp="1"/>
          </p:cNvSpPr>
          <p:nvPr>
            <p:ph idx="1"/>
          </p:nvPr>
        </p:nvSpPr>
        <p:spPr/>
        <p:txBody>
          <a:bodyPr/>
          <a:lstStyle/>
          <a:p>
            <a:r>
              <a:rPr lang="en-US">
                <a:hlinkClick r:id="rId3"/>
              </a:rPr>
              <a:t>https://learn.microsoft.com/office/vba/api/powerpoint.presentation.isfullydownloaded</a:t>
            </a:r>
            <a:endParaRPr lang="en-US"/>
          </a:p>
          <a:p>
            <a:endParaRPr lang="en-US"/>
          </a:p>
        </p:txBody>
      </p:sp>
      <p:sp>
        <p:nvSpPr>
          <p:cNvPr id="5" name="Rectangle 4">
            <a:extLst>
              <a:ext uri="{FF2B5EF4-FFF2-40B4-BE49-F238E27FC236}">
                <a16:creationId xmlns:a16="http://schemas.microsoft.com/office/drawing/2014/main" id="{BEF72DB6-1E54-678A-54E2-AD193C19CDBB}"/>
              </a:ext>
            </a:extLst>
          </p:cNvPr>
          <p:cNvSpPr/>
          <p:nvPr/>
        </p:nvSpPr>
        <p:spPr>
          <a:xfrm>
            <a:off x="1985554" y="3429000"/>
            <a:ext cx="8621486" cy="233389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0" i="0">
                <a:solidFill>
                  <a:srgbClr val="0101FD"/>
                </a:solidFill>
                <a:effectLst/>
                <a:latin typeface="Consolas" panose="020B0609020204030204" pitchFamily="49" charset="0"/>
              </a:rPr>
              <a:t>If</a:t>
            </a:r>
            <a:r>
              <a:rPr lang="en-US" b="0" i="0">
                <a:solidFill>
                  <a:srgbClr val="171717"/>
                </a:solidFill>
                <a:effectLst/>
                <a:latin typeface="Consolas" panose="020B0609020204030204" pitchFamily="49" charset="0"/>
              </a:rPr>
              <a:t> </a:t>
            </a:r>
            <a:r>
              <a:rPr lang="en-US" b="0" i="0" err="1">
                <a:solidFill>
                  <a:srgbClr val="171717"/>
                </a:solidFill>
                <a:effectLst/>
                <a:latin typeface="Consolas" panose="020B0609020204030204" pitchFamily="49" charset="0"/>
              </a:rPr>
              <a:t>ActivePresentation.IsFullyDownloaded</a:t>
            </a:r>
            <a:r>
              <a:rPr lang="en-US" b="0" i="0">
                <a:solidFill>
                  <a:srgbClr val="171717"/>
                </a:solidFill>
                <a:effectLst/>
                <a:latin typeface="Consolas" panose="020B0609020204030204" pitchFamily="49" charset="0"/>
              </a:rPr>
              <a:t> </a:t>
            </a:r>
            <a:r>
              <a:rPr lang="en-US" b="0" i="0">
                <a:solidFill>
                  <a:srgbClr val="0101FD"/>
                </a:solidFill>
                <a:effectLst/>
                <a:latin typeface="Consolas" panose="020B0609020204030204" pitchFamily="49" charset="0"/>
              </a:rPr>
              <a:t>Then</a:t>
            </a:r>
          </a:p>
          <a:p>
            <a:r>
              <a:rPr lang="en-US">
                <a:solidFill>
                  <a:srgbClr val="0101FD"/>
                </a:solidFill>
                <a:latin typeface="Consolas" panose="020B0609020204030204" pitchFamily="49" charset="0"/>
              </a:rPr>
              <a:t>   </a:t>
            </a:r>
            <a:r>
              <a:rPr lang="en-US" b="0" i="0">
                <a:solidFill>
                  <a:srgbClr val="171717"/>
                </a:solidFill>
                <a:effectLst/>
                <a:latin typeface="Consolas" panose="020B0609020204030204" pitchFamily="49" charset="0"/>
              </a:rPr>
              <a:t> </a:t>
            </a:r>
            <a:r>
              <a:rPr lang="en-US" b="0" i="0" err="1">
                <a:solidFill>
                  <a:srgbClr val="171717"/>
                </a:solidFill>
                <a:effectLst/>
                <a:latin typeface="Consolas" panose="020B0609020204030204" pitchFamily="49" charset="0"/>
              </a:rPr>
              <a:t>MsgBox</a:t>
            </a:r>
            <a:r>
              <a:rPr lang="en-US" b="0" i="0">
                <a:solidFill>
                  <a:srgbClr val="171717"/>
                </a:solidFill>
                <a:effectLst/>
                <a:latin typeface="Consolas" panose="020B0609020204030204" pitchFamily="49" charset="0"/>
              </a:rPr>
              <a:t> </a:t>
            </a:r>
            <a:r>
              <a:rPr lang="en-US" b="0" i="0">
                <a:solidFill>
                  <a:srgbClr val="A31515"/>
                </a:solidFill>
                <a:effectLst/>
                <a:latin typeface="Consolas" panose="020B0609020204030204" pitchFamily="49" charset="0"/>
              </a:rPr>
              <a:t>"Presentation is downloaded."</a:t>
            </a:r>
          </a:p>
          <a:p>
            <a:r>
              <a:rPr lang="en-US" b="0" i="0">
                <a:solidFill>
                  <a:srgbClr val="0101FD"/>
                </a:solidFill>
                <a:effectLst/>
                <a:latin typeface="Consolas" panose="020B0609020204030204" pitchFamily="49" charset="0"/>
              </a:rPr>
              <a:t>Else</a:t>
            </a:r>
          </a:p>
          <a:p>
            <a:r>
              <a:rPr lang="en-US">
                <a:solidFill>
                  <a:srgbClr val="0101FD"/>
                </a:solidFill>
                <a:latin typeface="Consolas" panose="020B0609020204030204" pitchFamily="49" charset="0"/>
              </a:rPr>
              <a:t>    </a:t>
            </a:r>
            <a:r>
              <a:rPr lang="en-US" b="0" i="0" err="1">
                <a:solidFill>
                  <a:srgbClr val="171717"/>
                </a:solidFill>
                <a:effectLst/>
                <a:latin typeface="Consolas" panose="020B0609020204030204" pitchFamily="49" charset="0"/>
              </a:rPr>
              <a:t>MsgBox</a:t>
            </a:r>
            <a:r>
              <a:rPr lang="en-US" b="0" i="0">
                <a:solidFill>
                  <a:srgbClr val="171717"/>
                </a:solidFill>
                <a:effectLst/>
                <a:latin typeface="Consolas" panose="020B0609020204030204" pitchFamily="49" charset="0"/>
              </a:rPr>
              <a:t> </a:t>
            </a:r>
            <a:r>
              <a:rPr lang="en-US" b="0" i="0">
                <a:solidFill>
                  <a:srgbClr val="A31515"/>
                </a:solidFill>
                <a:effectLst/>
                <a:latin typeface="Consolas" panose="020B0609020204030204" pitchFamily="49" charset="0"/>
              </a:rPr>
              <a:t>"PowerPoint is still downloading the presentation."</a:t>
            </a:r>
          </a:p>
          <a:p>
            <a:r>
              <a:rPr lang="en-US" b="0" i="0">
                <a:solidFill>
                  <a:srgbClr val="0101FD"/>
                </a:solidFill>
                <a:effectLst/>
                <a:latin typeface="Consolas" panose="020B0609020204030204" pitchFamily="49" charset="0"/>
              </a:rPr>
              <a:t>End</a:t>
            </a:r>
            <a:r>
              <a:rPr lang="en-US" b="0" i="0">
                <a:solidFill>
                  <a:srgbClr val="171717"/>
                </a:solidFill>
                <a:effectLst/>
                <a:latin typeface="Consolas" panose="020B0609020204030204" pitchFamily="49" charset="0"/>
              </a:rPr>
              <a:t> </a:t>
            </a:r>
            <a:r>
              <a:rPr lang="en-US" b="0" i="0">
                <a:solidFill>
                  <a:srgbClr val="0101FD"/>
                </a:solidFill>
                <a:effectLst/>
                <a:latin typeface="Consolas" panose="020B0609020204030204" pitchFamily="49" charset="0"/>
              </a:rPr>
              <a:t>If</a:t>
            </a:r>
            <a:endParaRPr lang="en-US">
              <a:latin typeface="Consolas" panose="020B0609020204030204" pitchFamily="49" charset="0"/>
            </a:endParaRPr>
          </a:p>
        </p:txBody>
      </p:sp>
    </p:spTree>
    <p:extLst>
      <p:ext uri="{BB962C8B-B14F-4D97-AF65-F5344CB8AC3E}">
        <p14:creationId xmlns:p14="http://schemas.microsoft.com/office/powerpoint/2010/main" val="2477518182"/>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86C24-8EA9-9FF7-9C60-D73ED2AB1538}"/>
              </a:ext>
            </a:extLst>
          </p:cNvPr>
          <p:cNvSpPr>
            <a:spLocks noGrp="1"/>
          </p:cNvSpPr>
          <p:nvPr>
            <p:ph type="title"/>
          </p:nvPr>
        </p:nvSpPr>
        <p:spPr/>
        <p:txBody>
          <a:bodyPr/>
          <a:lstStyle/>
          <a:p>
            <a:r>
              <a:rPr lang="en-US"/>
              <a:t>Error Handling</a:t>
            </a:r>
          </a:p>
        </p:txBody>
      </p:sp>
      <p:sp>
        <p:nvSpPr>
          <p:cNvPr id="5" name="Rectangle 4">
            <a:extLst>
              <a:ext uri="{FF2B5EF4-FFF2-40B4-BE49-F238E27FC236}">
                <a16:creationId xmlns:a16="http://schemas.microsoft.com/office/drawing/2014/main" id="{BEF72DB6-1E54-678A-54E2-AD193C19CDBB}"/>
              </a:ext>
            </a:extLst>
          </p:cNvPr>
          <p:cNvSpPr/>
          <p:nvPr/>
        </p:nvSpPr>
        <p:spPr>
          <a:xfrm>
            <a:off x="653143" y="2218213"/>
            <a:ext cx="10885713" cy="356616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b="0" i="0">
                <a:solidFill>
                  <a:srgbClr val="0101FD"/>
                </a:solidFill>
                <a:effectLst/>
                <a:latin typeface="Consolas" panose="020B0609020204030204" pitchFamily="49" charset="0"/>
              </a:rPr>
              <a:t>Sub</a:t>
            </a:r>
            <a:r>
              <a:rPr lang="en-US" sz="1600" b="0" i="0">
                <a:solidFill>
                  <a:srgbClr val="171717"/>
                </a:solidFill>
                <a:effectLst/>
                <a:latin typeface="Consolas" panose="020B0609020204030204" pitchFamily="49" charset="0"/>
              </a:rPr>
              <a:t> </a:t>
            </a:r>
            <a:r>
              <a:rPr lang="en-US" sz="1600" b="0" i="0" err="1">
                <a:solidFill>
                  <a:srgbClr val="171717"/>
                </a:solidFill>
                <a:effectLst/>
                <a:latin typeface="Consolas" panose="020B0609020204030204" pitchFamily="49" charset="0"/>
              </a:rPr>
              <a:t>TestCopySlide</a:t>
            </a:r>
            <a:r>
              <a:rPr lang="en-US" sz="1600" b="0" i="0">
                <a:solidFill>
                  <a:srgbClr val="171717"/>
                </a:solidFill>
                <a:effectLst/>
                <a:latin typeface="Consolas" panose="020B0609020204030204" pitchFamily="49" charset="0"/>
              </a:rPr>
              <a:t>()</a:t>
            </a:r>
          </a:p>
          <a:p>
            <a:r>
              <a:rPr lang="en-US" sz="1600">
                <a:solidFill>
                  <a:srgbClr val="171717"/>
                </a:solidFill>
                <a:latin typeface="Consolas" panose="020B0609020204030204" pitchFamily="49" charset="0"/>
              </a:rPr>
              <a:t>    </a:t>
            </a:r>
            <a:r>
              <a:rPr lang="en-US" sz="1600" b="0" i="0">
                <a:solidFill>
                  <a:srgbClr val="0101FD"/>
                </a:solidFill>
                <a:effectLst/>
                <a:latin typeface="Consolas" panose="020B0609020204030204" pitchFamily="49" charset="0"/>
              </a:rPr>
              <a:t>On</a:t>
            </a:r>
            <a:r>
              <a:rPr lang="en-US" sz="1600" b="0" i="0">
                <a:solidFill>
                  <a:srgbClr val="171717"/>
                </a:solidFill>
                <a:effectLst/>
                <a:latin typeface="Consolas" panose="020B0609020204030204" pitchFamily="49" charset="0"/>
              </a:rPr>
              <a:t> </a:t>
            </a:r>
            <a:r>
              <a:rPr lang="en-US" sz="1600" b="0" i="0">
                <a:solidFill>
                  <a:srgbClr val="0101FD"/>
                </a:solidFill>
                <a:effectLst/>
                <a:latin typeface="Consolas" panose="020B0609020204030204" pitchFamily="49" charset="0"/>
              </a:rPr>
              <a:t>Error</a:t>
            </a:r>
            <a:r>
              <a:rPr lang="en-US" sz="1600" b="0" i="0">
                <a:solidFill>
                  <a:srgbClr val="171717"/>
                </a:solidFill>
                <a:effectLst/>
                <a:latin typeface="Consolas" panose="020B0609020204030204" pitchFamily="49" charset="0"/>
              </a:rPr>
              <a:t> </a:t>
            </a:r>
            <a:r>
              <a:rPr lang="en-US" sz="1600" b="0" i="0" err="1">
                <a:solidFill>
                  <a:srgbClr val="0101FD"/>
                </a:solidFill>
                <a:effectLst/>
                <a:latin typeface="Consolas" panose="020B0609020204030204" pitchFamily="49" charset="0"/>
              </a:rPr>
              <a:t>GoTo</a:t>
            </a:r>
            <a:r>
              <a:rPr lang="en-US" sz="1600" b="0" i="0">
                <a:solidFill>
                  <a:srgbClr val="171717"/>
                </a:solidFill>
                <a:effectLst/>
                <a:latin typeface="Consolas" panose="020B0609020204030204" pitchFamily="49" charset="0"/>
              </a:rPr>
              <a:t> eh</a:t>
            </a:r>
          </a:p>
          <a:p>
            <a:r>
              <a:rPr lang="en-US" sz="1600" b="0" i="0">
                <a:solidFill>
                  <a:srgbClr val="171717"/>
                </a:solidFill>
                <a:effectLst/>
                <a:latin typeface="Consolas" panose="020B0609020204030204" pitchFamily="49" charset="0"/>
              </a:rPr>
              <a:t>    </a:t>
            </a:r>
            <a:r>
              <a:rPr lang="en-US" sz="1600" b="0" i="0" err="1">
                <a:solidFill>
                  <a:srgbClr val="171717"/>
                </a:solidFill>
                <a:effectLst/>
                <a:latin typeface="Consolas" panose="020B0609020204030204" pitchFamily="49" charset="0"/>
              </a:rPr>
              <a:t>ActivePresentation.Slides</a:t>
            </a:r>
            <a:r>
              <a:rPr lang="en-US" sz="1600" b="0" i="0">
                <a:solidFill>
                  <a:srgbClr val="171717"/>
                </a:solidFill>
                <a:effectLst/>
                <a:latin typeface="Consolas" panose="020B0609020204030204" pitchFamily="49" charset="0"/>
              </a:rPr>
              <a:t>(1).Copy</a:t>
            </a:r>
          </a:p>
          <a:p>
            <a:r>
              <a:rPr lang="en-US" sz="1600">
                <a:solidFill>
                  <a:srgbClr val="171717"/>
                </a:solidFill>
                <a:latin typeface="Consolas" panose="020B0609020204030204" pitchFamily="49" charset="0"/>
              </a:rPr>
              <a:t>   </a:t>
            </a:r>
            <a:r>
              <a:rPr lang="en-US" sz="1600" b="0" i="0">
                <a:solidFill>
                  <a:srgbClr val="171717"/>
                </a:solidFill>
                <a:effectLst/>
                <a:latin typeface="Consolas" panose="020B0609020204030204" pitchFamily="49" charset="0"/>
              </a:rPr>
              <a:t> </a:t>
            </a:r>
            <a:r>
              <a:rPr lang="en-US" sz="1600" b="0" i="0">
                <a:solidFill>
                  <a:srgbClr val="0101FD"/>
                </a:solidFill>
                <a:effectLst/>
                <a:latin typeface="Consolas" panose="020B0609020204030204" pitchFamily="49" charset="0"/>
              </a:rPr>
              <a:t>Exit</a:t>
            </a:r>
            <a:r>
              <a:rPr lang="en-US" sz="1600" b="0" i="0">
                <a:solidFill>
                  <a:srgbClr val="171717"/>
                </a:solidFill>
                <a:effectLst/>
                <a:latin typeface="Consolas" panose="020B0609020204030204" pitchFamily="49" charset="0"/>
              </a:rPr>
              <a:t> </a:t>
            </a:r>
            <a:r>
              <a:rPr lang="en-US" sz="1600" b="0" i="0">
                <a:solidFill>
                  <a:srgbClr val="0101FD"/>
                </a:solidFill>
                <a:effectLst/>
                <a:latin typeface="Consolas" panose="020B0609020204030204" pitchFamily="49" charset="0"/>
              </a:rPr>
              <a:t>Sub</a:t>
            </a:r>
          </a:p>
          <a:p>
            <a:r>
              <a:rPr lang="en-US" sz="1600" b="0" i="0">
                <a:solidFill>
                  <a:srgbClr val="171717"/>
                </a:solidFill>
                <a:effectLst/>
                <a:latin typeface="Consolas" panose="020B0609020204030204" pitchFamily="49" charset="0"/>
              </a:rPr>
              <a:t>eh:</a:t>
            </a:r>
          </a:p>
          <a:p>
            <a:r>
              <a:rPr lang="en-US" sz="1600">
                <a:solidFill>
                  <a:srgbClr val="171717"/>
                </a:solidFill>
                <a:latin typeface="Consolas" panose="020B0609020204030204" pitchFamily="49" charset="0"/>
              </a:rPr>
              <a:t>   </a:t>
            </a:r>
            <a:r>
              <a:rPr lang="en-US" sz="1600" b="0" i="0">
                <a:solidFill>
                  <a:srgbClr val="171717"/>
                </a:solidFill>
                <a:effectLst/>
                <a:latin typeface="Consolas" panose="020B0609020204030204" pitchFamily="49" charset="0"/>
              </a:rPr>
              <a:t> </a:t>
            </a:r>
            <a:r>
              <a:rPr lang="en-US" sz="1600" b="0" i="0">
                <a:solidFill>
                  <a:srgbClr val="0101FD"/>
                </a:solidFill>
                <a:effectLst/>
                <a:latin typeface="Consolas" panose="020B0609020204030204" pitchFamily="49" charset="0"/>
              </a:rPr>
              <a:t>If</a:t>
            </a:r>
            <a:r>
              <a:rPr lang="en-US" sz="1600" b="0" i="0">
                <a:solidFill>
                  <a:srgbClr val="171717"/>
                </a:solidFill>
                <a:effectLst/>
                <a:latin typeface="Consolas" panose="020B0609020204030204" pitchFamily="49" charset="0"/>
              </a:rPr>
              <a:t> </a:t>
            </a:r>
            <a:r>
              <a:rPr lang="en-US" sz="1600" b="0" i="0" err="1">
                <a:solidFill>
                  <a:srgbClr val="171717"/>
                </a:solidFill>
                <a:effectLst/>
                <a:latin typeface="Consolas" panose="020B0609020204030204" pitchFamily="49" charset="0"/>
              </a:rPr>
              <a:t>Err.Number</a:t>
            </a:r>
            <a:r>
              <a:rPr lang="en-US" sz="1600" b="0" i="0">
                <a:solidFill>
                  <a:srgbClr val="171717"/>
                </a:solidFill>
                <a:effectLst/>
                <a:latin typeface="Consolas" panose="020B0609020204030204" pitchFamily="49" charset="0"/>
              </a:rPr>
              <a:t> = -2147188128 </a:t>
            </a:r>
            <a:r>
              <a:rPr lang="en-US" sz="1600" b="0" i="0">
                <a:solidFill>
                  <a:srgbClr val="0101FD"/>
                </a:solidFill>
                <a:effectLst/>
                <a:latin typeface="Consolas" panose="020B0609020204030204" pitchFamily="49" charset="0"/>
              </a:rPr>
              <a:t>Then</a:t>
            </a:r>
          </a:p>
          <a:p>
            <a:r>
              <a:rPr lang="en-US" sz="1600">
                <a:solidFill>
                  <a:srgbClr val="0101FD"/>
                </a:solidFill>
                <a:latin typeface="Consolas" panose="020B0609020204030204" pitchFamily="49" charset="0"/>
              </a:rPr>
              <a:t>      </a:t>
            </a:r>
            <a:r>
              <a:rPr lang="en-US" sz="1600" b="0" i="0">
                <a:solidFill>
                  <a:srgbClr val="171717"/>
                </a:solidFill>
                <a:effectLst/>
                <a:latin typeface="Consolas" panose="020B0609020204030204" pitchFamily="49" charset="0"/>
              </a:rPr>
              <a:t> </a:t>
            </a:r>
            <a:r>
              <a:rPr lang="en-US" sz="1600" b="0" i="0" err="1">
                <a:solidFill>
                  <a:srgbClr val="171717"/>
                </a:solidFill>
                <a:effectLst/>
                <a:latin typeface="Consolas" panose="020B0609020204030204" pitchFamily="49" charset="0"/>
              </a:rPr>
              <a:t>MsgBox</a:t>
            </a:r>
            <a:r>
              <a:rPr lang="en-US" sz="1600" b="0" i="0">
                <a:solidFill>
                  <a:srgbClr val="171717"/>
                </a:solidFill>
                <a:effectLst/>
                <a:latin typeface="Consolas" panose="020B0609020204030204" pitchFamily="49" charset="0"/>
              </a:rPr>
              <a:t> </a:t>
            </a:r>
            <a:r>
              <a:rPr lang="en-US" sz="1600" b="0" i="0">
                <a:solidFill>
                  <a:srgbClr val="A31515"/>
                </a:solidFill>
                <a:effectLst/>
                <a:latin typeface="Consolas" panose="020B0609020204030204" pitchFamily="49" charset="0"/>
              </a:rPr>
              <a:t>"Cannot copy because the presentation is not fully downloaded.“</a:t>
            </a:r>
          </a:p>
          <a:p>
            <a:r>
              <a:rPr lang="en-US" sz="1600">
                <a:solidFill>
                  <a:srgbClr val="A31515"/>
                </a:solidFill>
                <a:latin typeface="Consolas" panose="020B0609020204030204" pitchFamily="49" charset="0"/>
              </a:rPr>
              <a:t>   </a:t>
            </a:r>
            <a:r>
              <a:rPr lang="en-US" sz="1600" b="0" i="0">
                <a:solidFill>
                  <a:srgbClr val="171717"/>
                </a:solidFill>
                <a:effectLst/>
                <a:latin typeface="Consolas" panose="020B0609020204030204" pitchFamily="49" charset="0"/>
              </a:rPr>
              <a:t> </a:t>
            </a:r>
            <a:r>
              <a:rPr lang="en-US" sz="1600" b="0" i="0">
                <a:solidFill>
                  <a:srgbClr val="0101FD"/>
                </a:solidFill>
                <a:effectLst/>
                <a:latin typeface="Consolas" panose="020B0609020204030204" pitchFamily="49" charset="0"/>
              </a:rPr>
              <a:t>Else</a:t>
            </a:r>
          </a:p>
          <a:p>
            <a:r>
              <a:rPr lang="en-US" sz="1600" b="0" i="0">
                <a:solidFill>
                  <a:srgbClr val="171717"/>
                </a:solidFill>
                <a:effectLst/>
                <a:latin typeface="Consolas" panose="020B0609020204030204" pitchFamily="49" charset="0"/>
              </a:rPr>
              <a:t>       </a:t>
            </a:r>
            <a:r>
              <a:rPr lang="en-US" sz="1600" b="0" i="0" err="1">
                <a:solidFill>
                  <a:srgbClr val="171717"/>
                </a:solidFill>
                <a:effectLst/>
                <a:latin typeface="Consolas" panose="020B0609020204030204" pitchFamily="49" charset="0"/>
              </a:rPr>
              <a:t>MsgBox</a:t>
            </a:r>
            <a:r>
              <a:rPr lang="en-US" sz="1600" b="0" i="0">
                <a:solidFill>
                  <a:srgbClr val="171717"/>
                </a:solidFill>
                <a:effectLst/>
                <a:latin typeface="Consolas" panose="020B0609020204030204" pitchFamily="49" charset="0"/>
              </a:rPr>
              <a:t> </a:t>
            </a:r>
            <a:r>
              <a:rPr lang="en-US" sz="1600" b="0" i="0">
                <a:solidFill>
                  <a:srgbClr val="A31515"/>
                </a:solidFill>
                <a:effectLst/>
                <a:latin typeface="Consolas" panose="020B0609020204030204" pitchFamily="49" charset="0"/>
              </a:rPr>
              <a:t>"Failure is due to a reason other than incomplete download: "</a:t>
            </a:r>
            <a:r>
              <a:rPr lang="en-US" sz="1600" b="0" i="0">
                <a:solidFill>
                  <a:srgbClr val="171717"/>
                </a:solidFill>
                <a:effectLst/>
                <a:latin typeface="Consolas" panose="020B0609020204030204" pitchFamily="49" charset="0"/>
              </a:rPr>
              <a:t> &amp; </a:t>
            </a:r>
            <a:r>
              <a:rPr lang="en-US" sz="1600" b="0" i="0" err="1">
                <a:solidFill>
                  <a:srgbClr val="171717"/>
                </a:solidFill>
                <a:effectLst/>
                <a:latin typeface="Consolas" panose="020B0609020204030204" pitchFamily="49" charset="0"/>
              </a:rPr>
              <a:t>Err.Description</a:t>
            </a:r>
            <a:endParaRPr lang="en-US" sz="1600" b="0" i="0">
              <a:solidFill>
                <a:srgbClr val="171717"/>
              </a:solidFill>
              <a:effectLst/>
              <a:latin typeface="Consolas" panose="020B0609020204030204" pitchFamily="49" charset="0"/>
            </a:endParaRPr>
          </a:p>
          <a:p>
            <a:r>
              <a:rPr lang="en-US" sz="1600">
                <a:solidFill>
                  <a:srgbClr val="171717"/>
                </a:solidFill>
                <a:latin typeface="Consolas" panose="020B0609020204030204" pitchFamily="49" charset="0"/>
              </a:rPr>
              <a:t>    </a:t>
            </a:r>
            <a:r>
              <a:rPr lang="en-US" sz="1600" b="0" i="0">
                <a:solidFill>
                  <a:srgbClr val="0101FD"/>
                </a:solidFill>
                <a:effectLst/>
                <a:latin typeface="Consolas" panose="020B0609020204030204" pitchFamily="49" charset="0"/>
              </a:rPr>
              <a:t>End</a:t>
            </a:r>
            <a:r>
              <a:rPr lang="en-US" sz="1600" b="0" i="0">
                <a:solidFill>
                  <a:srgbClr val="171717"/>
                </a:solidFill>
                <a:effectLst/>
                <a:latin typeface="Consolas" panose="020B0609020204030204" pitchFamily="49" charset="0"/>
              </a:rPr>
              <a:t> </a:t>
            </a:r>
            <a:r>
              <a:rPr lang="en-US" sz="1600" b="0" i="0">
                <a:solidFill>
                  <a:srgbClr val="0101FD"/>
                </a:solidFill>
                <a:effectLst/>
                <a:latin typeface="Consolas" panose="020B0609020204030204" pitchFamily="49" charset="0"/>
              </a:rPr>
              <a:t>If</a:t>
            </a:r>
          </a:p>
          <a:p>
            <a:r>
              <a:rPr lang="en-US" sz="1600">
                <a:solidFill>
                  <a:srgbClr val="0101FD"/>
                </a:solidFill>
                <a:latin typeface="Consolas" panose="020B0609020204030204" pitchFamily="49" charset="0"/>
              </a:rPr>
              <a:t>   </a:t>
            </a:r>
            <a:r>
              <a:rPr lang="en-US" sz="1600" b="0" i="0">
                <a:solidFill>
                  <a:srgbClr val="171717"/>
                </a:solidFill>
                <a:effectLst/>
                <a:latin typeface="Consolas" panose="020B0609020204030204" pitchFamily="49" charset="0"/>
              </a:rPr>
              <a:t> </a:t>
            </a:r>
            <a:r>
              <a:rPr lang="en-US" sz="1600" b="0" i="0" err="1">
                <a:solidFill>
                  <a:srgbClr val="171717"/>
                </a:solidFill>
                <a:effectLst/>
                <a:latin typeface="Consolas" panose="020B0609020204030204" pitchFamily="49" charset="0"/>
              </a:rPr>
              <a:t>Debug.Print</a:t>
            </a:r>
            <a:r>
              <a:rPr lang="en-US" sz="1600" b="0" i="0">
                <a:solidFill>
                  <a:srgbClr val="171717"/>
                </a:solidFill>
                <a:effectLst/>
                <a:latin typeface="Consolas" panose="020B0609020204030204" pitchFamily="49" charset="0"/>
              </a:rPr>
              <a:t> </a:t>
            </a:r>
            <a:r>
              <a:rPr lang="en-US" sz="1600" b="0" i="0" err="1">
                <a:solidFill>
                  <a:srgbClr val="171717"/>
                </a:solidFill>
                <a:effectLst/>
                <a:latin typeface="Consolas" panose="020B0609020204030204" pitchFamily="49" charset="0"/>
              </a:rPr>
              <a:t>Err.Number</a:t>
            </a:r>
            <a:r>
              <a:rPr lang="en-US" sz="1600" b="0" i="0">
                <a:solidFill>
                  <a:srgbClr val="171717"/>
                </a:solidFill>
                <a:effectLst/>
                <a:latin typeface="Consolas" panose="020B0609020204030204" pitchFamily="49" charset="0"/>
              </a:rPr>
              <a:t>, </a:t>
            </a:r>
            <a:r>
              <a:rPr lang="en-US" sz="1600" b="0" i="0" err="1">
                <a:solidFill>
                  <a:srgbClr val="171717"/>
                </a:solidFill>
                <a:effectLst/>
                <a:latin typeface="Consolas" panose="020B0609020204030204" pitchFamily="49" charset="0"/>
              </a:rPr>
              <a:t>Err.Description</a:t>
            </a:r>
            <a:endParaRPr lang="en-US" sz="1600" b="0" i="0">
              <a:solidFill>
                <a:srgbClr val="171717"/>
              </a:solidFill>
              <a:effectLst/>
              <a:latin typeface="Consolas" panose="020B0609020204030204" pitchFamily="49" charset="0"/>
            </a:endParaRPr>
          </a:p>
          <a:p>
            <a:r>
              <a:rPr lang="en-US" sz="1600" b="0" i="0">
                <a:solidFill>
                  <a:srgbClr val="0101FD"/>
                </a:solidFill>
                <a:effectLst/>
                <a:latin typeface="Consolas" panose="020B0609020204030204" pitchFamily="49" charset="0"/>
              </a:rPr>
              <a:t>End</a:t>
            </a:r>
            <a:r>
              <a:rPr lang="en-US" sz="1600" b="0" i="0">
                <a:solidFill>
                  <a:srgbClr val="171717"/>
                </a:solidFill>
                <a:effectLst/>
                <a:latin typeface="Consolas" panose="020B0609020204030204" pitchFamily="49" charset="0"/>
              </a:rPr>
              <a:t> </a:t>
            </a:r>
            <a:r>
              <a:rPr lang="en-US" sz="1600" b="0" i="0">
                <a:solidFill>
                  <a:srgbClr val="0101FD"/>
                </a:solidFill>
                <a:effectLst/>
                <a:latin typeface="Consolas" panose="020B0609020204030204" pitchFamily="49" charset="0"/>
              </a:rPr>
              <a:t>Sub</a:t>
            </a:r>
            <a:endParaRPr lang="en-US" sz="1600">
              <a:latin typeface="Consolas" panose="020B0609020204030204" pitchFamily="49" charset="0"/>
            </a:endParaRPr>
          </a:p>
        </p:txBody>
      </p:sp>
    </p:spTree>
    <p:extLst>
      <p:ext uri="{BB962C8B-B14F-4D97-AF65-F5344CB8AC3E}">
        <p14:creationId xmlns:p14="http://schemas.microsoft.com/office/powerpoint/2010/main" val="3647347850"/>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ED97-F2BB-B3CB-B0A1-CB16F675F5D0}"/>
              </a:ext>
            </a:extLst>
          </p:cNvPr>
          <p:cNvSpPr>
            <a:spLocks noGrp="1"/>
          </p:cNvSpPr>
          <p:nvPr>
            <p:ph type="title"/>
          </p:nvPr>
        </p:nvSpPr>
        <p:spPr/>
        <p:txBody>
          <a:bodyPr/>
          <a:lstStyle/>
          <a:p>
            <a:r>
              <a:rPr lang="en-US"/>
              <a:t>Impacted APIs – Com/VBA</a:t>
            </a:r>
          </a:p>
        </p:txBody>
      </p:sp>
      <p:sp>
        <p:nvSpPr>
          <p:cNvPr id="9" name="Content Placeholder 8">
            <a:extLst>
              <a:ext uri="{FF2B5EF4-FFF2-40B4-BE49-F238E27FC236}">
                <a16:creationId xmlns:a16="http://schemas.microsoft.com/office/drawing/2014/main" id="{B69443C0-3986-2015-390E-E683B9E8C8C9}"/>
              </a:ext>
            </a:extLst>
          </p:cNvPr>
          <p:cNvSpPr>
            <a:spLocks noGrp="1"/>
          </p:cNvSpPr>
          <p:nvPr>
            <p:ph idx="1"/>
          </p:nvPr>
        </p:nvSpPr>
        <p:spPr>
          <a:xfrm>
            <a:off x="856785" y="1658357"/>
            <a:ext cx="10515600" cy="4351338"/>
          </a:xfrm>
        </p:spPr>
        <p:txBody>
          <a:bodyPr vert="horz" lIns="91440" tIns="45720" rIns="91440" bIns="45720" rtlCol="0" anchor="t">
            <a:normAutofit/>
          </a:bodyPr>
          <a:lstStyle/>
          <a:p>
            <a:pPr marL="0" indent="0">
              <a:buNone/>
            </a:pPr>
            <a:r>
              <a:rPr lang="en-US">
                <a:solidFill>
                  <a:srgbClr val="171717"/>
                </a:solidFill>
                <a:latin typeface="Segoe UI"/>
                <a:cs typeface="Segoe UI"/>
              </a:rPr>
              <a:t>Following</a:t>
            </a:r>
            <a:r>
              <a:rPr lang="en-US" b="0" i="0">
                <a:solidFill>
                  <a:srgbClr val="171717"/>
                </a:solidFill>
                <a:effectLst/>
                <a:latin typeface="Segoe UI"/>
                <a:cs typeface="Segoe UI"/>
              </a:rPr>
              <a:t> is a list of impacted OM API calls which may return the error code:</a:t>
            </a:r>
            <a:endParaRPr lang="en-US">
              <a:latin typeface="Segoe UI"/>
              <a:cs typeface="Segoe UI"/>
            </a:endParaRPr>
          </a:p>
        </p:txBody>
      </p:sp>
      <p:graphicFrame>
        <p:nvGraphicFramePr>
          <p:cNvPr id="10" name="Content Placeholder 5">
            <a:extLst>
              <a:ext uri="{FF2B5EF4-FFF2-40B4-BE49-F238E27FC236}">
                <a16:creationId xmlns:a16="http://schemas.microsoft.com/office/drawing/2014/main" id="{1431BB76-4122-ECCF-9454-3EDEA080CAE4}"/>
              </a:ext>
            </a:extLst>
          </p:cNvPr>
          <p:cNvGraphicFramePr>
            <a:graphicFrameLocks/>
          </p:cNvGraphicFramePr>
          <p:nvPr>
            <p:extLst>
              <p:ext uri="{D42A27DB-BD31-4B8C-83A1-F6EECF244321}">
                <p14:modId xmlns:p14="http://schemas.microsoft.com/office/powerpoint/2010/main" val="3327315500"/>
              </p:ext>
            </p:extLst>
          </p:nvPr>
        </p:nvGraphicFramePr>
        <p:xfrm>
          <a:off x="2151657" y="2489202"/>
          <a:ext cx="3749964" cy="4201530"/>
        </p:xfrm>
        <a:graphic>
          <a:graphicData uri="http://schemas.openxmlformats.org/drawingml/2006/table">
            <a:tbl>
              <a:tblPr/>
              <a:tblGrid>
                <a:gridCol w="3749964">
                  <a:extLst>
                    <a:ext uri="{9D8B030D-6E8A-4147-A177-3AD203B41FA5}">
                      <a16:colId xmlns:a16="http://schemas.microsoft.com/office/drawing/2014/main" val="954118082"/>
                    </a:ext>
                  </a:extLst>
                </a:gridCol>
              </a:tblGrid>
              <a:tr h="127390">
                <a:tc>
                  <a:txBody>
                    <a:bodyPr/>
                    <a:lstStyle/>
                    <a:p>
                      <a:pPr algn="l" fontAlgn="t"/>
                      <a:r>
                        <a:rPr lang="en-US" sz="1600">
                          <a:effectLst/>
                        </a:rPr>
                        <a:t>Name</a:t>
                      </a:r>
                    </a:p>
                  </a:txBody>
                  <a:tcPr marL="36261" marR="36261" marT="18131" marB="18131">
                    <a:lnL>
                      <a:noFill/>
                    </a:lnL>
                    <a:lnR>
                      <a:noFill/>
                    </a:lnR>
                    <a:lnT>
                      <a:noFill/>
                    </a:lnT>
                    <a:lnB>
                      <a:noFill/>
                    </a:lnB>
                  </a:tcPr>
                </a:tc>
                <a:extLst>
                  <a:ext uri="{0D108BD9-81ED-4DB2-BD59-A6C34878D82A}">
                    <a16:rowId xmlns:a16="http://schemas.microsoft.com/office/drawing/2014/main" val="2388813048"/>
                  </a:ext>
                </a:extLst>
              </a:tr>
              <a:tr h="127390">
                <a:tc>
                  <a:txBody>
                    <a:bodyPr/>
                    <a:lstStyle/>
                    <a:p>
                      <a:pPr algn="l" fontAlgn="t"/>
                      <a:r>
                        <a:rPr lang="en-US" sz="1600" u="none" strike="noStrike">
                          <a:effectLst/>
                          <a:hlinkClick r:id="rId3"/>
                        </a:rPr>
                        <a:t>Presentation.Export</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1577374372"/>
                  </a:ext>
                </a:extLst>
              </a:tr>
              <a:tr h="127390">
                <a:tc>
                  <a:txBody>
                    <a:bodyPr/>
                    <a:lstStyle/>
                    <a:p>
                      <a:pPr algn="l" fontAlgn="t"/>
                      <a:r>
                        <a:rPr lang="en-US" sz="1600" u="none" strike="noStrike" err="1">
                          <a:effectLst/>
                          <a:hlinkClick r:id="rId4"/>
                        </a:rPr>
                        <a:t>Presentation.ExportAsFixedFormat</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742491056"/>
                  </a:ext>
                </a:extLst>
              </a:tr>
              <a:tr h="127390">
                <a:tc>
                  <a:txBody>
                    <a:bodyPr/>
                    <a:lstStyle/>
                    <a:p>
                      <a:pPr algn="l" fontAlgn="t"/>
                      <a:r>
                        <a:rPr lang="en-US" sz="1600" u="none" strike="noStrike">
                          <a:effectLst/>
                          <a:hlinkClick r:id="rId5"/>
                        </a:rPr>
                        <a:t>Presentation.ExportAsFixedFormat2</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3522657473"/>
                  </a:ext>
                </a:extLst>
              </a:tr>
              <a:tr h="127390">
                <a:tc>
                  <a:txBody>
                    <a:bodyPr/>
                    <a:lstStyle/>
                    <a:p>
                      <a:pPr algn="l" fontAlgn="t"/>
                      <a:r>
                        <a:rPr lang="en-US" sz="1600" u="none" strike="noStrike" err="1">
                          <a:effectLst/>
                          <a:hlinkClick r:id="rId6"/>
                        </a:rPr>
                        <a:t>Presentation.SaveAs</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691887749"/>
                  </a:ext>
                </a:extLst>
              </a:tr>
              <a:tr h="127390">
                <a:tc>
                  <a:txBody>
                    <a:bodyPr/>
                    <a:lstStyle/>
                    <a:p>
                      <a:pPr algn="l" fontAlgn="t"/>
                      <a:r>
                        <a:rPr lang="en-US" sz="1600" u="none" strike="noStrike">
                          <a:effectLst/>
                          <a:hlinkClick r:id="rId7"/>
                        </a:rPr>
                        <a:t>Presentation.SaveCopyAs</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3503989041"/>
                  </a:ext>
                </a:extLst>
              </a:tr>
              <a:tr h="127390">
                <a:tc>
                  <a:txBody>
                    <a:bodyPr/>
                    <a:lstStyle/>
                    <a:p>
                      <a:pPr algn="l" fontAlgn="t"/>
                      <a:r>
                        <a:rPr lang="en-US" sz="1600" u="none" strike="noStrike">
                          <a:effectLst/>
                          <a:hlinkClick r:id="rId8"/>
                        </a:rPr>
                        <a:t>Presentation.SaveCopyAs2</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1171093843"/>
                  </a:ext>
                </a:extLst>
              </a:tr>
              <a:tr h="127390">
                <a:tc>
                  <a:txBody>
                    <a:bodyPr/>
                    <a:lstStyle/>
                    <a:p>
                      <a:pPr algn="l" fontAlgn="t"/>
                      <a:r>
                        <a:rPr lang="en-US" sz="1600" u="none" strike="noStrike">
                          <a:effectLst/>
                          <a:hlinkClick r:id="rId9"/>
                        </a:rPr>
                        <a:t>Presentation.Password</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3791645806"/>
                  </a:ext>
                </a:extLst>
              </a:tr>
              <a:tr h="127390">
                <a:tc>
                  <a:txBody>
                    <a:bodyPr/>
                    <a:lstStyle/>
                    <a:p>
                      <a:pPr algn="l" fontAlgn="t"/>
                      <a:r>
                        <a:rPr lang="en-US" sz="1600" u="none" strike="noStrike">
                          <a:effectLst/>
                          <a:hlinkClick r:id="rId10"/>
                        </a:rPr>
                        <a:t>Presentation.WritePassword</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4212835235"/>
                  </a:ext>
                </a:extLst>
              </a:tr>
              <a:tr h="127390">
                <a:tc>
                  <a:txBody>
                    <a:bodyPr/>
                    <a:lstStyle/>
                    <a:p>
                      <a:pPr algn="l" fontAlgn="t"/>
                      <a:r>
                        <a:rPr lang="en-US" sz="1600" u="none" strike="noStrike">
                          <a:effectLst/>
                          <a:hlinkClick r:id="rId11"/>
                        </a:rPr>
                        <a:t>Selection.Copy</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1508733955"/>
                  </a:ext>
                </a:extLst>
              </a:tr>
              <a:tr h="127390">
                <a:tc>
                  <a:txBody>
                    <a:bodyPr/>
                    <a:lstStyle/>
                    <a:p>
                      <a:pPr algn="l" fontAlgn="t"/>
                      <a:r>
                        <a:rPr lang="en-US" sz="1600" u="none" strike="noStrike">
                          <a:effectLst/>
                          <a:hlinkClick r:id="rId12"/>
                        </a:rPr>
                        <a:t>Selection.Cut</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536582210"/>
                  </a:ext>
                </a:extLst>
              </a:tr>
              <a:tr h="127390">
                <a:tc>
                  <a:txBody>
                    <a:bodyPr/>
                    <a:lstStyle/>
                    <a:p>
                      <a:pPr algn="l" fontAlgn="t"/>
                      <a:r>
                        <a:rPr lang="en-US" sz="1600" u="none" strike="noStrike">
                          <a:effectLst/>
                          <a:hlinkClick r:id="rId13"/>
                        </a:rPr>
                        <a:t>Shape.Copy</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4142921063"/>
                  </a:ext>
                </a:extLst>
              </a:tr>
              <a:tr h="127390">
                <a:tc>
                  <a:txBody>
                    <a:bodyPr/>
                    <a:lstStyle/>
                    <a:p>
                      <a:pPr algn="l" fontAlgn="t"/>
                      <a:r>
                        <a:rPr lang="en-US" sz="1600" u="none" strike="noStrike" err="1">
                          <a:effectLst/>
                          <a:hlinkClick r:id="rId14"/>
                        </a:rPr>
                        <a:t>Shape.Cut</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2254850277"/>
                  </a:ext>
                </a:extLst>
              </a:tr>
              <a:tr h="127390">
                <a:tc>
                  <a:txBody>
                    <a:bodyPr/>
                    <a:lstStyle/>
                    <a:p>
                      <a:pPr algn="l" fontAlgn="t"/>
                      <a:r>
                        <a:rPr lang="en-US" sz="1600" u="none" strike="noStrike" err="1">
                          <a:effectLst/>
                          <a:hlinkClick r:id="rId15"/>
                        </a:rPr>
                        <a:t>ShapeRange.Cut</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363868526"/>
                  </a:ext>
                </a:extLst>
              </a:tr>
              <a:tr h="147006">
                <a:tc>
                  <a:txBody>
                    <a:bodyPr/>
                    <a:lstStyle/>
                    <a:p>
                      <a:pPr algn="l" fontAlgn="t"/>
                      <a:r>
                        <a:rPr lang="en-US" sz="1600" u="none" strike="noStrike" err="1">
                          <a:effectLst/>
                          <a:hlinkClick r:id="rId16"/>
                        </a:rPr>
                        <a:t>ShapeRange.Copy</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3795884374"/>
                  </a:ext>
                </a:extLst>
              </a:tr>
            </a:tbl>
          </a:graphicData>
        </a:graphic>
      </p:graphicFrame>
      <p:graphicFrame>
        <p:nvGraphicFramePr>
          <p:cNvPr id="11" name="Table 10">
            <a:extLst>
              <a:ext uri="{FF2B5EF4-FFF2-40B4-BE49-F238E27FC236}">
                <a16:creationId xmlns:a16="http://schemas.microsoft.com/office/drawing/2014/main" id="{58F6AEF1-41DF-B3C6-416F-9CF58823F17E}"/>
              </a:ext>
            </a:extLst>
          </p:cNvPr>
          <p:cNvGraphicFramePr>
            <a:graphicFrameLocks noGrp="1"/>
          </p:cNvGraphicFramePr>
          <p:nvPr>
            <p:extLst>
              <p:ext uri="{D42A27DB-BD31-4B8C-83A1-F6EECF244321}">
                <p14:modId xmlns:p14="http://schemas.microsoft.com/office/powerpoint/2010/main" val="1588175912"/>
              </p:ext>
            </p:extLst>
          </p:nvPr>
        </p:nvGraphicFramePr>
        <p:xfrm>
          <a:off x="5594249" y="2489202"/>
          <a:ext cx="3749964" cy="4201530"/>
        </p:xfrm>
        <a:graphic>
          <a:graphicData uri="http://schemas.openxmlformats.org/drawingml/2006/table">
            <a:tbl>
              <a:tblPr/>
              <a:tblGrid>
                <a:gridCol w="3749964">
                  <a:extLst>
                    <a:ext uri="{9D8B030D-6E8A-4147-A177-3AD203B41FA5}">
                      <a16:colId xmlns:a16="http://schemas.microsoft.com/office/drawing/2014/main" val="693792339"/>
                    </a:ext>
                  </a:extLst>
                </a:gridCol>
              </a:tblGrid>
              <a:tr h="127390">
                <a:tc>
                  <a:txBody>
                    <a:bodyPr/>
                    <a:lstStyle/>
                    <a:p>
                      <a:pPr algn="l" fontAlgn="t"/>
                      <a:r>
                        <a:rPr lang="en-US" sz="1600" u="none" strike="noStrike" err="1">
                          <a:effectLst/>
                          <a:hlinkClick r:id="rId17"/>
                        </a:rPr>
                        <a:t>Shapes.Paste</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1700834233"/>
                  </a:ext>
                </a:extLst>
              </a:tr>
              <a:tr h="127390">
                <a:tc>
                  <a:txBody>
                    <a:bodyPr/>
                    <a:lstStyle/>
                    <a:p>
                      <a:pPr algn="l" fontAlgn="t"/>
                      <a:r>
                        <a:rPr lang="en-US" sz="1600" u="none" strike="noStrike" err="1">
                          <a:effectLst/>
                          <a:hlinkClick r:id="rId18"/>
                        </a:rPr>
                        <a:t>Shapes.PasteSpecial</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300598698"/>
                  </a:ext>
                </a:extLst>
              </a:tr>
              <a:tr h="127390">
                <a:tc>
                  <a:txBody>
                    <a:bodyPr/>
                    <a:lstStyle/>
                    <a:p>
                      <a:pPr algn="l" fontAlgn="t"/>
                      <a:r>
                        <a:rPr lang="en-US" sz="1600" u="none" strike="noStrike" err="1">
                          <a:effectLst/>
                          <a:hlinkClick r:id="rId19"/>
                        </a:rPr>
                        <a:t>Slide.Copy</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2471009393"/>
                  </a:ext>
                </a:extLst>
              </a:tr>
              <a:tr h="127390">
                <a:tc>
                  <a:txBody>
                    <a:bodyPr/>
                    <a:lstStyle/>
                    <a:p>
                      <a:pPr algn="l" fontAlgn="t"/>
                      <a:r>
                        <a:rPr lang="en-US" sz="1600" u="none" strike="noStrike" err="1">
                          <a:effectLst/>
                          <a:hlinkClick r:id="rId20"/>
                        </a:rPr>
                        <a:t>Slide.Cut</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1102438455"/>
                  </a:ext>
                </a:extLst>
              </a:tr>
              <a:tr h="127390">
                <a:tc>
                  <a:txBody>
                    <a:bodyPr/>
                    <a:lstStyle/>
                    <a:p>
                      <a:pPr algn="l" fontAlgn="t"/>
                      <a:r>
                        <a:rPr lang="en-US" sz="1600" u="none" strike="noStrike" err="1">
                          <a:effectLst/>
                          <a:hlinkClick r:id="rId21"/>
                        </a:rPr>
                        <a:t>Slide.Export</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3861390368"/>
                  </a:ext>
                </a:extLst>
              </a:tr>
              <a:tr h="127390">
                <a:tc>
                  <a:txBody>
                    <a:bodyPr/>
                    <a:lstStyle/>
                    <a:p>
                      <a:pPr algn="l" fontAlgn="t"/>
                      <a:r>
                        <a:rPr lang="en-US" sz="1600" u="none" strike="noStrike" err="1">
                          <a:effectLst/>
                          <a:hlinkClick r:id="rId22"/>
                        </a:rPr>
                        <a:t>SlideRange.Copy</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3652703228"/>
                  </a:ext>
                </a:extLst>
              </a:tr>
              <a:tr h="127390">
                <a:tc>
                  <a:txBody>
                    <a:bodyPr/>
                    <a:lstStyle/>
                    <a:p>
                      <a:pPr algn="l" fontAlgn="t"/>
                      <a:r>
                        <a:rPr lang="en-US" sz="1600" u="none" strike="noStrike" err="1">
                          <a:effectLst/>
                          <a:hlinkClick r:id="rId23"/>
                        </a:rPr>
                        <a:t>SlideRange.Cut</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3235496770"/>
                  </a:ext>
                </a:extLst>
              </a:tr>
              <a:tr h="127390">
                <a:tc>
                  <a:txBody>
                    <a:bodyPr/>
                    <a:lstStyle/>
                    <a:p>
                      <a:pPr algn="l" fontAlgn="t"/>
                      <a:r>
                        <a:rPr lang="en-US" sz="1600" u="none" strike="noStrike" err="1">
                          <a:effectLst/>
                          <a:hlinkClick r:id="rId24"/>
                        </a:rPr>
                        <a:t>SlideRange.Export</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4268679943"/>
                  </a:ext>
                </a:extLst>
              </a:tr>
              <a:tr h="127390">
                <a:tc>
                  <a:txBody>
                    <a:bodyPr/>
                    <a:lstStyle/>
                    <a:p>
                      <a:pPr algn="l" fontAlgn="t"/>
                      <a:r>
                        <a:rPr lang="en-US" sz="1600" u="none" strike="noStrike" err="1">
                          <a:effectLst/>
                          <a:hlinkClick r:id="rId25"/>
                        </a:rPr>
                        <a:t>Slides.Paste</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3491162706"/>
                  </a:ext>
                </a:extLst>
              </a:tr>
              <a:tr h="127390">
                <a:tc>
                  <a:txBody>
                    <a:bodyPr/>
                    <a:lstStyle/>
                    <a:p>
                      <a:pPr algn="l" fontAlgn="t"/>
                      <a:r>
                        <a:rPr lang="en-US" sz="1600" u="none" strike="noStrike" err="1">
                          <a:effectLst/>
                          <a:hlinkClick r:id="rId26"/>
                        </a:rPr>
                        <a:t>CustomLayouts.Paste</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1029251882"/>
                  </a:ext>
                </a:extLst>
              </a:tr>
              <a:tr h="127390">
                <a:tc>
                  <a:txBody>
                    <a:bodyPr/>
                    <a:lstStyle/>
                    <a:p>
                      <a:pPr algn="l" fontAlgn="t"/>
                      <a:r>
                        <a:rPr lang="en-US" sz="1600" u="none" strike="noStrike" err="1">
                          <a:effectLst/>
                          <a:hlinkClick r:id="rId27"/>
                        </a:rPr>
                        <a:t>View.Paste</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2427543181"/>
                  </a:ext>
                </a:extLst>
              </a:tr>
              <a:tr h="127390">
                <a:tc>
                  <a:txBody>
                    <a:bodyPr/>
                    <a:lstStyle/>
                    <a:p>
                      <a:pPr algn="l" fontAlgn="t"/>
                      <a:r>
                        <a:rPr lang="en-US" sz="1600" u="none" strike="noStrike" err="1">
                          <a:effectLst/>
                          <a:hlinkClick r:id="rId28"/>
                        </a:rPr>
                        <a:t>View.PasteSpecial</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3539262051"/>
                  </a:ext>
                </a:extLst>
              </a:tr>
              <a:tr h="127390">
                <a:tc>
                  <a:txBody>
                    <a:bodyPr/>
                    <a:lstStyle/>
                    <a:p>
                      <a:pPr algn="l" fontAlgn="t"/>
                      <a:r>
                        <a:rPr lang="en-US" sz="1600" u="none" strike="noStrike" err="1">
                          <a:effectLst/>
                          <a:hlinkClick r:id="rId29"/>
                        </a:rPr>
                        <a:t>MediaFormat.Resample</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2636469481"/>
                  </a:ext>
                </a:extLst>
              </a:tr>
              <a:tr h="127390">
                <a:tc>
                  <a:txBody>
                    <a:bodyPr/>
                    <a:lstStyle/>
                    <a:p>
                      <a:pPr algn="l" fontAlgn="t"/>
                      <a:r>
                        <a:rPr lang="en-US" sz="1600" u="none" strike="noStrike" err="1">
                          <a:effectLst/>
                          <a:hlinkClick r:id="rId30"/>
                        </a:rPr>
                        <a:t>MediaFormat.ResampleFromProfile</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2268587857"/>
                  </a:ext>
                </a:extLst>
              </a:tr>
              <a:tr h="127390">
                <a:tc>
                  <a:txBody>
                    <a:bodyPr/>
                    <a:lstStyle/>
                    <a:p>
                      <a:pPr algn="l" fontAlgn="t"/>
                      <a:r>
                        <a:rPr lang="en-US" sz="1600" u="none" strike="noStrike" err="1">
                          <a:effectLst/>
                          <a:hlinkClick r:id="rId31"/>
                        </a:rPr>
                        <a:t>Player.Play</a:t>
                      </a:r>
                      <a:endParaRPr lang="en-US" sz="1600">
                        <a:effectLst/>
                      </a:endParaRPr>
                    </a:p>
                  </a:txBody>
                  <a:tcPr marL="36261" marR="36261" marT="18131" marB="18131">
                    <a:lnL>
                      <a:noFill/>
                    </a:lnL>
                    <a:lnR>
                      <a:noFill/>
                    </a:lnR>
                    <a:lnT>
                      <a:noFill/>
                    </a:lnT>
                    <a:lnB>
                      <a:noFill/>
                    </a:lnB>
                  </a:tcPr>
                </a:tc>
                <a:extLst>
                  <a:ext uri="{0D108BD9-81ED-4DB2-BD59-A6C34878D82A}">
                    <a16:rowId xmlns:a16="http://schemas.microsoft.com/office/drawing/2014/main" val="1751971186"/>
                  </a:ext>
                </a:extLst>
              </a:tr>
            </a:tbl>
          </a:graphicData>
        </a:graphic>
      </p:graphicFrame>
    </p:spTree>
    <p:extLst>
      <p:ext uri="{BB962C8B-B14F-4D97-AF65-F5344CB8AC3E}">
        <p14:creationId xmlns:p14="http://schemas.microsoft.com/office/powerpoint/2010/main" val="3803945480"/>
      </p:ext>
    </p:extLst>
  </p:cSld>
  <p:clrMapOvr>
    <a:masterClrMapping/>
  </p:clrMapOvr>
  <p:transition spd="slow">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_Build_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2021_Template_v02.potx" id="{C557059C-A6A0-43DD-966A-9158B884E51B}" vid="{4791E716-4318-4E6E-9C11-3FA7798110A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2052</Words>
  <Application>Microsoft Office PowerPoint</Application>
  <PresentationFormat>Widescreen</PresentationFormat>
  <Paragraphs>313</Paragraphs>
  <Slides>27</Slides>
  <Notes>22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27</vt:i4>
      </vt:variant>
    </vt:vector>
  </HeadingPairs>
  <TitlesOfParts>
    <vt:vector size="39" baseType="lpstr">
      <vt:lpstr>Arial</vt:lpstr>
      <vt:lpstr>Calibri</vt:lpstr>
      <vt:lpstr>Calibri Light</vt:lpstr>
      <vt:lpstr>Consolas</vt:lpstr>
      <vt:lpstr>Segoe UI</vt:lpstr>
      <vt:lpstr>Segoe UI Black</vt:lpstr>
      <vt:lpstr>Segoe UI Semibold</vt:lpstr>
      <vt:lpstr>Segoe UI Semilight</vt:lpstr>
      <vt:lpstr>Wingdings</vt:lpstr>
      <vt:lpstr>Wingdings,Sans-Serif</vt:lpstr>
      <vt:lpstr>Office Theme</vt:lpstr>
      <vt:lpstr>MS_Build_White Template</vt:lpstr>
      <vt:lpstr>PowerPoint Presentation</vt:lpstr>
      <vt:lpstr>Agenda</vt:lpstr>
      <vt:lpstr>PowerPoint Presentation</vt:lpstr>
      <vt:lpstr>PowerPoint Presentation</vt:lpstr>
      <vt:lpstr>Partial Documents explained with your favorite cheeses </vt:lpstr>
      <vt:lpstr>Working with Partial Documents Documentation</vt:lpstr>
      <vt:lpstr>Presentation.IsFullyDownloaded</vt:lpstr>
      <vt:lpstr>Error Handling</vt:lpstr>
      <vt:lpstr>Impacted APIs – Com/VBA</vt:lpstr>
      <vt:lpstr>Impacted APIs – Office.JS</vt:lpstr>
      <vt:lpstr>PowerPoint Partial Documents Feedback</vt:lpstr>
      <vt:lpstr>PowerPoint Presentation</vt:lpstr>
      <vt:lpstr>Content controls in Word</vt:lpstr>
      <vt:lpstr>Content controls in Word Online (summer 2022)</vt:lpstr>
      <vt:lpstr>What's new </vt:lpstr>
      <vt:lpstr>In the pipeline...  </vt:lpstr>
      <vt:lpstr>PowerPoint Presentation</vt:lpstr>
      <vt:lpstr>PowerPoint Presentation</vt:lpstr>
      <vt:lpstr>Search Add-in in the search box (TellMe)</vt:lpstr>
      <vt:lpstr>Experience Details</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Preethika Kiruveedula</dc:creator>
  <cp:lastModifiedBy>Preethika Kiruveedula</cp:lastModifiedBy>
  <cp:revision>1</cp:revision>
  <dcterms:created xsi:type="dcterms:W3CDTF">2022-10-11T18:28:11Z</dcterms:created>
  <dcterms:modified xsi:type="dcterms:W3CDTF">2022-11-16T18:55:14Z</dcterms:modified>
</cp:coreProperties>
</file>